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6.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7.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93" r:id="rId3"/>
    <p:sldMasterId id="2147483711" r:id="rId4"/>
    <p:sldMasterId id="2147483729" r:id="rId5"/>
    <p:sldMasterId id="2147483751" r:id="rId6"/>
    <p:sldMasterId id="2147483773" r:id="rId7"/>
    <p:sldMasterId id="2147483791" r:id="rId8"/>
  </p:sldMasterIdLst>
  <p:notesMasterIdLst>
    <p:notesMasterId r:id="rId33"/>
  </p:notesMasterIdLst>
  <p:handoutMasterIdLst>
    <p:handoutMasterId r:id="rId34"/>
  </p:handoutMasterIdLst>
  <p:sldIdLst>
    <p:sldId id="309" r:id="rId9"/>
    <p:sldId id="401" r:id="rId10"/>
    <p:sldId id="312" r:id="rId11"/>
    <p:sldId id="447" r:id="rId12"/>
    <p:sldId id="315" r:id="rId13"/>
    <p:sldId id="450" r:id="rId14"/>
    <p:sldId id="421" r:id="rId15"/>
    <p:sldId id="404" r:id="rId16"/>
    <p:sldId id="433" r:id="rId17"/>
    <p:sldId id="430" r:id="rId18"/>
    <p:sldId id="435" r:id="rId19"/>
    <p:sldId id="434" r:id="rId20"/>
    <p:sldId id="424" r:id="rId21"/>
    <p:sldId id="436" r:id="rId22"/>
    <p:sldId id="412" r:id="rId23"/>
    <p:sldId id="426" r:id="rId24"/>
    <p:sldId id="437" r:id="rId25"/>
    <p:sldId id="438" r:id="rId26"/>
    <p:sldId id="444" r:id="rId27"/>
    <p:sldId id="446" r:id="rId28"/>
    <p:sldId id="445" r:id="rId29"/>
    <p:sldId id="389" r:id="rId30"/>
    <p:sldId id="442" r:id="rId31"/>
    <p:sldId id="377" r:id="rId32"/>
  </p:sldIdLst>
  <p:sldSz cx="9144000" cy="6858000" type="screen4x3"/>
  <p:notesSz cx="6858000" cy="9926638"/>
  <p:defaultTextStyle>
    <a:defPPr>
      <a:defRPr lang="en-GB"/>
    </a:defPPr>
    <a:lvl1pPr algn="l" rtl="0" fontAlgn="base">
      <a:spcBef>
        <a:spcPct val="0"/>
      </a:spcBef>
      <a:spcAft>
        <a:spcPct val="0"/>
      </a:spcAft>
      <a:defRPr sz="1200" kern="1200">
        <a:solidFill>
          <a:srgbClr val="0F5494"/>
        </a:solidFill>
        <a:latin typeface="Verdana" pitchFamily="34" charset="0"/>
        <a:ea typeface="+mn-ea"/>
        <a:cs typeface="+mn-cs"/>
      </a:defRPr>
    </a:lvl1pPr>
    <a:lvl2pPr marL="457200" algn="l" rtl="0" fontAlgn="base">
      <a:spcBef>
        <a:spcPct val="0"/>
      </a:spcBef>
      <a:spcAft>
        <a:spcPct val="0"/>
      </a:spcAft>
      <a:defRPr sz="1200" kern="1200">
        <a:solidFill>
          <a:srgbClr val="0F5494"/>
        </a:solidFill>
        <a:latin typeface="Verdana" pitchFamily="34" charset="0"/>
        <a:ea typeface="+mn-ea"/>
        <a:cs typeface="+mn-cs"/>
      </a:defRPr>
    </a:lvl2pPr>
    <a:lvl3pPr marL="914400" algn="l" rtl="0" fontAlgn="base">
      <a:spcBef>
        <a:spcPct val="0"/>
      </a:spcBef>
      <a:spcAft>
        <a:spcPct val="0"/>
      </a:spcAft>
      <a:defRPr sz="1200" kern="1200">
        <a:solidFill>
          <a:srgbClr val="0F5494"/>
        </a:solidFill>
        <a:latin typeface="Verdana" pitchFamily="34" charset="0"/>
        <a:ea typeface="+mn-ea"/>
        <a:cs typeface="+mn-cs"/>
      </a:defRPr>
    </a:lvl3pPr>
    <a:lvl4pPr marL="1371600" algn="l" rtl="0" fontAlgn="base">
      <a:spcBef>
        <a:spcPct val="0"/>
      </a:spcBef>
      <a:spcAft>
        <a:spcPct val="0"/>
      </a:spcAft>
      <a:defRPr sz="1200" kern="1200">
        <a:solidFill>
          <a:srgbClr val="0F5494"/>
        </a:solidFill>
        <a:latin typeface="Verdana" pitchFamily="34" charset="0"/>
        <a:ea typeface="+mn-ea"/>
        <a:cs typeface="+mn-cs"/>
      </a:defRPr>
    </a:lvl4pPr>
    <a:lvl5pPr marL="1828800" algn="l" rtl="0" fontAlgn="base">
      <a:spcBef>
        <a:spcPct val="0"/>
      </a:spcBef>
      <a:spcAft>
        <a:spcPct val="0"/>
      </a:spcAft>
      <a:defRPr sz="1200" kern="1200">
        <a:solidFill>
          <a:srgbClr val="0F5494"/>
        </a:solidFill>
        <a:latin typeface="Verdana" pitchFamily="34" charset="0"/>
        <a:ea typeface="+mn-ea"/>
        <a:cs typeface="+mn-cs"/>
      </a:defRPr>
    </a:lvl5pPr>
    <a:lvl6pPr marL="2286000" algn="l" defTabSz="914400" rtl="0" eaLnBrk="1" latinLnBrk="0" hangingPunct="1">
      <a:defRPr sz="1200" kern="1200">
        <a:solidFill>
          <a:srgbClr val="0F5494"/>
        </a:solidFill>
        <a:latin typeface="Verdana" pitchFamily="34" charset="0"/>
        <a:ea typeface="+mn-ea"/>
        <a:cs typeface="+mn-cs"/>
      </a:defRPr>
    </a:lvl6pPr>
    <a:lvl7pPr marL="2743200" algn="l" defTabSz="914400" rtl="0" eaLnBrk="1" latinLnBrk="0" hangingPunct="1">
      <a:defRPr sz="1200" kern="1200">
        <a:solidFill>
          <a:srgbClr val="0F5494"/>
        </a:solidFill>
        <a:latin typeface="Verdana" pitchFamily="34" charset="0"/>
        <a:ea typeface="+mn-ea"/>
        <a:cs typeface="+mn-cs"/>
      </a:defRPr>
    </a:lvl7pPr>
    <a:lvl8pPr marL="3200400" algn="l" defTabSz="914400" rtl="0" eaLnBrk="1" latinLnBrk="0" hangingPunct="1">
      <a:defRPr sz="1200" kern="1200">
        <a:solidFill>
          <a:srgbClr val="0F5494"/>
        </a:solidFill>
        <a:latin typeface="Verdana" pitchFamily="34" charset="0"/>
        <a:ea typeface="+mn-ea"/>
        <a:cs typeface="+mn-cs"/>
      </a:defRPr>
    </a:lvl8pPr>
    <a:lvl9pPr marL="3657600" algn="l" defTabSz="914400" rtl="0" eaLnBrk="1" latinLnBrk="0" hangingPunct="1">
      <a:defRPr sz="1200" kern="1200">
        <a:solidFill>
          <a:srgbClr val="0F5494"/>
        </a:solidFill>
        <a:latin typeface="Verdana"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KAT Karl (DEVCO)" initials="VK"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0790" autoAdjust="0"/>
  </p:normalViewPr>
  <p:slideViewPr>
    <p:cSldViewPr>
      <p:cViewPr varScale="1">
        <p:scale>
          <a:sx n="90" d="100"/>
          <a:sy n="90" d="100"/>
        </p:scale>
        <p:origin x="-2148" y="-102"/>
      </p:cViewPr>
      <p:guideLst>
        <p:guide orient="horz" pos="2160"/>
        <p:guide pos="2880"/>
      </p:guideLst>
    </p:cSldViewPr>
  </p:slideViewPr>
  <p:outlineViewPr>
    <p:cViewPr>
      <p:scale>
        <a:sx n="33" d="100"/>
        <a:sy n="33" d="100"/>
      </p:scale>
      <p:origin x="0" y="113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graphs!$B$96:$J$96</c:f>
              <c:strCache>
                <c:ptCount val="9"/>
                <c:pt idx="0">
                  <c:v>agriculture</c:v>
                </c:pt>
                <c:pt idx="1">
                  <c:v>ICT</c:v>
                </c:pt>
                <c:pt idx="2">
                  <c:v>mixed</c:v>
                </c:pt>
                <c:pt idx="3">
                  <c:v>environment</c:v>
                </c:pt>
                <c:pt idx="4">
                  <c:v>social</c:v>
                </c:pt>
                <c:pt idx="5">
                  <c:v>private sector </c:v>
                </c:pt>
                <c:pt idx="6">
                  <c:v>water/sanitation</c:v>
                </c:pt>
                <c:pt idx="7">
                  <c:v>transport</c:v>
                </c:pt>
                <c:pt idx="8">
                  <c:v>energy</c:v>
                </c:pt>
              </c:strCache>
            </c:strRef>
          </c:cat>
          <c:val>
            <c:numRef>
              <c:f>graphs!$B$97:$J$97</c:f>
              <c:numCache>
                <c:formatCode>0%</c:formatCode>
                <c:ptCount val="9"/>
                <c:pt idx="0">
                  <c:v>0</c:v>
                </c:pt>
                <c:pt idx="1">
                  <c:v>7.3297061152469518E-3</c:v>
                </c:pt>
                <c:pt idx="2">
                  <c:v>1.9218275155707596E-2</c:v>
                </c:pt>
                <c:pt idx="3">
                  <c:v>3.7673235114808058E-2</c:v>
                </c:pt>
                <c:pt idx="4">
                  <c:v>3.8067647337219457E-2</c:v>
                </c:pt>
                <c:pt idx="5">
                  <c:v>0.13482226356936466</c:v>
                </c:pt>
                <c:pt idx="6">
                  <c:v>0.15556913136814926</c:v>
                </c:pt>
                <c:pt idx="7">
                  <c:v>0.18202267308525974</c:v>
                </c:pt>
                <c:pt idx="8">
                  <c:v>0.42333481839150094</c:v>
                </c:pt>
              </c:numCache>
            </c:numRef>
          </c:val>
        </c:ser>
        <c:dLbls>
          <c:showLegendKey val="0"/>
          <c:showVal val="1"/>
          <c:showCatName val="0"/>
          <c:showSerName val="0"/>
          <c:showPercent val="0"/>
          <c:showBubbleSize val="0"/>
        </c:dLbls>
        <c:gapWidth val="75"/>
        <c:axId val="48798720"/>
        <c:axId val="48813952"/>
      </c:barChart>
      <c:catAx>
        <c:axId val="48798720"/>
        <c:scaling>
          <c:orientation val="minMax"/>
        </c:scaling>
        <c:delete val="0"/>
        <c:axPos val="l"/>
        <c:numFmt formatCode="General" sourceLinked="0"/>
        <c:majorTickMark val="none"/>
        <c:minorTickMark val="none"/>
        <c:tickLblPos val="nextTo"/>
        <c:crossAx val="48813952"/>
        <c:crosses val="autoZero"/>
        <c:auto val="1"/>
        <c:lblAlgn val="ctr"/>
        <c:lblOffset val="100"/>
        <c:noMultiLvlLbl val="0"/>
      </c:catAx>
      <c:valAx>
        <c:axId val="48813952"/>
        <c:scaling>
          <c:orientation val="minMax"/>
        </c:scaling>
        <c:delete val="0"/>
        <c:axPos val="b"/>
        <c:numFmt formatCode="0%" sourceLinked="1"/>
        <c:majorTickMark val="none"/>
        <c:minorTickMark val="none"/>
        <c:tickLblPos val="nextTo"/>
        <c:crossAx val="48798720"/>
        <c:crosses val="autoZero"/>
        <c:crossBetween val="between"/>
      </c:valAx>
    </c:plotArea>
    <c:plotVisOnly val="1"/>
    <c:dispBlanksAs val="gap"/>
    <c:showDLblsOverMax val="0"/>
  </c:chart>
  <c:spPr>
    <a:ln w="38100">
      <a:solidFill>
        <a:srgbClr val="333399">
          <a:lumMod val="75000"/>
        </a:srgbClr>
      </a:solidFill>
    </a:ln>
  </c:spPr>
  <c:txPr>
    <a:bodyPr/>
    <a:lstStyle/>
    <a:p>
      <a:pPr>
        <a:defRPr sz="11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90127450522214"/>
          <c:y val="9.6401539520280008E-2"/>
          <c:w val="0.73733082646915782"/>
          <c:h val="0.76651463307726275"/>
        </c:manualLayout>
      </c:layout>
      <c:pieChart>
        <c:varyColors val="1"/>
        <c:dLbls>
          <c:showLegendKey val="0"/>
          <c:showVal val="0"/>
          <c:showCatName val="0"/>
          <c:showSerName val="0"/>
          <c:showPercent val="0"/>
          <c:showBubbleSize val="0"/>
          <c:showLeaderLines val="0"/>
        </c:dLbls>
        <c:firstSliceAng val="115"/>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090127450522214"/>
          <c:y val="9.6401539520280008E-2"/>
          <c:w val="0.73733082646915782"/>
          <c:h val="0.76651463307726275"/>
        </c:manualLayout>
      </c:layout>
      <c:pieChart>
        <c:varyColors val="1"/>
        <c:dLbls>
          <c:showLegendKey val="0"/>
          <c:showVal val="0"/>
          <c:showCatName val="0"/>
          <c:showSerName val="0"/>
          <c:showPercent val="0"/>
          <c:showBubbleSize val="0"/>
          <c:showLeaderLines val="0"/>
        </c:dLbls>
        <c:firstSliceAng val="115"/>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957563565955527E-3"/>
          <c:y val="4.1016564878839654E-3"/>
          <c:w val="0.58057595958985209"/>
          <c:h val="0.58368355058886079"/>
        </c:manualLayout>
      </c:layout>
      <c:pieChart>
        <c:varyColors val="1"/>
        <c:ser>
          <c:idx val="0"/>
          <c:order val="0"/>
          <c:tx>
            <c:strRef>
              <c:f>Sheet1!$C$1</c:f>
              <c:strCache>
                <c:ptCount val="1"/>
                <c:pt idx="0">
                  <c:v>Column1</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74B8-41E0-81F5-EB4951A56E1F}"/>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74B8-41E0-81F5-EB4951A56E1F}"/>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74B8-41E0-81F5-EB4951A56E1F}"/>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74B8-41E0-81F5-EB4951A56E1F}"/>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74B8-41E0-81F5-EB4951A56E1F}"/>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74B8-41E0-81F5-EB4951A56E1F}"/>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74B8-41E0-81F5-EB4951A56E1F}"/>
              </c:ext>
            </c:extLst>
          </c:dPt>
          <c:dLbls>
            <c:dLbl>
              <c:idx val="0"/>
              <c:layout>
                <c:manualLayout>
                  <c:x val="-0.15008545825938333"/>
                  <c:y val="3.598021515752861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4B8-41E0-81F5-EB4951A56E1F}"/>
                </c:ext>
                <c:ext xmlns:c15="http://schemas.microsoft.com/office/drawing/2012/chart" uri="{CE6537A1-D6FC-4f65-9D91-7224C49458BB}">
                  <c15:layout/>
                </c:ext>
              </c:extLst>
            </c:dLbl>
            <c:dLbl>
              <c:idx val="1"/>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4B8-41E0-81F5-EB4951A56E1F}"/>
                </c:ext>
                <c:ext xmlns:c15="http://schemas.microsoft.com/office/drawing/2012/chart" uri="{CE6537A1-D6FC-4f65-9D91-7224C49458BB}">
                  <c15:layout/>
                </c:ext>
              </c:extLst>
            </c:dLbl>
            <c:dLbl>
              <c:idx val="2"/>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74B8-41E0-81F5-EB4951A56E1F}"/>
                </c:ext>
                <c:ext xmlns:c15="http://schemas.microsoft.com/office/drawing/2012/chart" uri="{CE6537A1-D6FC-4f65-9D91-7224C49458BB}">
                  <c15:layout/>
                </c:ext>
              </c:extLst>
            </c:dLbl>
            <c:dLbl>
              <c:idx val="3"/>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74B8-41E0-81F5-EB4951A56E1F}"/>
                </c:ext>
                <c:ext xmlns:c15="http://schemas.microsoft.com/office/drawing/2012/chart" uri="{CE6537A1-D6FC-4f65-9D91-7224C49458BB}">
                  <c15:layout/>
                </c:ext>
              </c:extLst>
            </c:dLbl>
            <c:dLbl>
              <c:idx val="4"/>
              <c:layout/>
              <c:showLegendKey val="0"/>
              <c:showVal val="1"/>
              <c:showCatName val="0"/>
              <c:showSerName val="0"/>
              <c:showPercent val="0"/>
              <c:showBubbleSize val="0"/>
              <c:extLst>
                <c:ext xmlns:c15="http://schemas.microsoft.com/office/drawing/2012/chart" uri="{CE6537A1-D6FC-4f65-9D91-7224C49458BB}">
                  <c15:layout/>
                </c:ext>
              </c:extLst>
            </c:dLbl>
            <c:dLbl>
              <c:idx val="5"/>
              <c:layout/>
              <c:showLegendKey val="0"/>
              <c:showVal val="1"/>
              <c:showCatName val="0"/>
              <c:showSerName val="0"/>
              <c:showPercent val="0"/>
              <c:showBubbleSize val="0"/>
              <c:extLst>
                <c:ext xmlns:c15="http://schemas.microsoft.com/office/drawing/2012/chart" uri="{CE6537A1-D6FC-4f65-9D91-7224C49458BB}">
                  <c15:layout/>
                </c:ext>
              </c:extLst>
            </c:dLbl>
            <c:dLbl>
              <c:idx val="6"/>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595959"/>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Sheet1!$A$2:$A$8</c:f>
              <c:strCache>
                <c:ptCount val="7"/>
                <c:pt idx="0">
                  <c:v>IPP</c:v>
                </c:pt>
                <c:pt idx="1">
                  <c:v>Mini-grid</c:v>
                </c:pt>
                <c:pt idx="2">
                  <c:v>SHS</c:v>
                </c:pt>
                <c:pt idx="3">
                  <c:v>Captive Power</c:v>
                </c:pt>
                <c:pt idx="4">
                  <c:v>Other</c:v>
                </c:pt>
                <c:pt idx="5">
                  <c:v>PPP</c:v>
                </c:pt>
                <c:pt idx="6">
                  <c:v>Telecom Towers</c:v>
                </c:pt>
              </c:strCache>
            </c:strRef>
          </c:cat>
          <c:val>
            <c:numRef>
              <c:f>Sheet1!$C$2:$C$8</c:f>
              <c:numCache>
                <c:formatCode>0.0%</c:formatCode>
                <c:ptCount val="7"/>
                <c:pt idx="0">
                  <c:v>0.41132075471698115</c:v>
                </c:pt>
                <c:pt idx="1">
                  <c:v>0.17358490566037735</c:v>
                </c:pt>
                <c:pt idx="2">
                  <c:v>0.15849056603773584</c:v>
                </c:pt>
                <c:pt idx="3">
                  <c:v>0.12830188679245283</c:v>
                </c:pt>
                <c:pt idx="4">
                  <c:v>6.0377358490566038E-2</c:v>
                </c:pt>
                <c:pt idx="5">
                  <c:v>4.5283018867924525E-2</c:v>
                </c:pt>
                <c:pt idx="6">
                  <c:v>2.2641509433962263E-2</c:v>
                </c:pt>
              </c:numCache>
            </c:numRef>
          </c:val>
          <c:extLst xmlns:c16r2="http://schemas.microsoft.com/office/drawing/2015/06/chart">
            <c:ext xmlns:c16="http://schemas.microsoft.com/office/drawing/2014/chart" uri="{C3380CC4-5D6E-409C-BE32-E72D297353CC}">
              <c16:uniqueId val="{0000000E-74B8-41E0-81F5-EB4951A56E1F}"/>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7747491169608844"/>
          <c:y val="6.9106760456496899E-2"/>
          <c:w val="0.3182923248992639"/>
          <c:h val="0.4031529051934083"/>
        </c:manualLayout>
      </c:layout>
      <c:overlay val="0"/>
      <c:spPr>
        <a:noFill/>
        <a:ln>
          <a:noFill/>
        </a:ln>
        <a:effectLst/>
      </c:spPr>
      <c:txPr>
        <a:bodyPr rot="0" spcFirstLastPara="1" vertOverflow="ellipsis" vert="horz" wrap="square" anchor="ctr" anchorCtr="1"/>
        <a:lstStyle/>
        <a:p>
          <a:pPr>
            <a:defRPr sz="1000" b="1" i="0" u="none" strike="noStrike" kern="1200" baseline="0">
              <a:solidFill>
                <a:srgbClr val="595959"/>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362793937713345"/>
          <c:y val="0.16455488648780359"/>
          <c:w val="0.37711194508079399"/>
          <c:h val="0.42538888175484108"/>
        </c:manualLayout>
      </c:layout>
      <c:pieChart>
        <c:varyColors val="1"/>
        <c:ser>
          <c:idx val="0"/>
          <c:order val="0"/>
          <c:tx>
            <c:strRef>
              <c:f>Sheet1!$C$1</c:f>
              <c:strCache>
                <c:ptCount val="1"/>
                <c:pt idx="0">
                  <c:v>Column1</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5D80-4EB2-A03D-B7AB81EB1E35}"/>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5D80-4EB2-A03D-B7AB81EB1E35}"/>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5D80-4EB2-A03D-B7AB81EB1E35}"/>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5D80-4EB2-A03D-B7AB81EB1E35}"/>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5D80-4EB2-A03D-B7AB81EB1E35}"/>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5D80-4EB2-A03D-B7AB81EB1E35}"/>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5D80-4EB2-A03D-B7AB81EB1E35}"/>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5D80-4EB2-A03D-B7AB81EB1E35}"/>
              </c:ext>
            </c:extLst>
          </c:dPt>
          <c:dPt>
            <c:idx val="8"/>
            <c:bubble3D val="0"/>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5D80-4EB2-A03D-B7AB81EB1E35}"/>
              </c:ext>
            </c:extLst>
          </c:dPt>
          <c:dPt>
            <c:idx val="9"/>
            <c:bubble3D val="0"/>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3-5D80-4EB2-A03D-B7AB81EB1E35}"/>
              </c:ext>
            </c:extLst>
          </c:dPt>
          <c:dLbls>
            <c:dLbl>
              <c:idx val="0"/>
              <c:layout>
                <c:manualLayout>
                  <c:x val="-7.5485368468080599E-2"/>
                  <c:y val="6.529794923719535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D80-4EB2-A03D-B7AB81EB1E35}"/>
                </c:ext>
                <c:ext xmlns:c15="http://schemas.microsoft.com/office/drawing/2012/chart" uri="{CE6537A1-D6FC-4f65-9D91-7224C49458BB}">
                  <c15:layout/>
                </c:ext>
              </c:extLst>
            </c:dLbl>
            <c:dLbl>
              <c:idx val="1"/>
              <c:layout>
                <c:manualLayout>
                  <c:x val="-3.4123376957170194E-2"/>
                  <c:y val="-7.7777780602368202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D80-4EB2-A03D-B7AB81EB1E35}"/>
                </c:ext>
                <c:ext xmlns:c15="http://schemas.microsoft.com/office/drawing/2012/chart" uri="{CE6537A1-D6FC-4f65-9D91-7224C49458BB}">
                  <c15:layout/>
                </c:ext>
              </c:extLst>
            </c:dLbl>
            <c:dLbl>
              <c:idx val="2"/>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5D80-4EB2-A03D-B7AB81EB1E35}"/>
                </c:ext>
                <c:ext xmlns:c15="http://schemas.microsoft.com/office/drawing/2012/chart" uri="{CE6537A1-D6FC-4f65-9D91-7224C49458BB}">
                  <c15:layout/>
                </c:ext>
              </c:extLst>
            </c:dLbl>
            <c:dLbl>
              <c:idx val="3"/>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5D80-4EB2-A03D-B7AB81EB1E35}"/>
                </c:ext>
                <c:ext xmlns:c15="http://schemas.microsoft.com/office/drawing/2012/chart" uri="{CE6537A1-D6FC-4f65-9D91-7224C49458BB}">
                  <c15:layout/>
                </c:ext>
              </c:extLst>
            </c:dLbl>
            <c:dLbl>
              <c:idx val="4"/>
              <c:layout>
                <c:manualLayout>
                  <c:x val="6.2290719483981093E-2"/>
                  <c:y val="3.368578290147181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5.0772749564281683E-2"/>
                  <c:y val="5.3530677297521145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ext>
              </c:extLst>
            </c:dLbl>
            <c:dLbl>
              <c:idx val="6"/>
              <c:layout>
                <c:manualLayout>
                  <c:x val="2.9354509222366136E-4"/>
                  <c:y val="2.061592284326209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9.9831484375014091E-3"/>
                  <c:y val="1.66763818454196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2.1494895742342621E-2"/>
                  <c:y val="3.2788410524728965E-3"/>
                </c:manualLayout>
              </c:layout>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6.990034617578833E-2"/>
                  <c:y val="1.4183313602156947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595959"/>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Sheet1!$A$2:$A$11</c:f>
              <c:strCache>
                <c:ptCount val="10"/>
                <c:pt idx="0">
                  <c:v>Solar PV</c:v>
                </c:pt>
                <c:pt idx="1">
                  <c:v>Hydro</c:v>
                </c:pt>
                <c:pt idx="2">
                  <c:v>Hybrid</c:v>
                </c:pt>
                <c:pt idx="3">
                  <c:v>Biomass</c:v>
                </c:pt>
                <c:pt idx="4">
                  <c:v>Biogas</c:v>
                </c:pt>
                <c:pt idx="5">
                  <c:v>Wind</c:v>
                </c:pt>
                <c:pt idx="6">
                  <c:v>Solar CSP</c:v>
                </c:pt>
                <c:pt idx="7">
                  <c:v>Waste-to-Energy</c:v>
                </c:pt>
                <c:pt idx="8">
                  <c:v>Geothermal</c:v>
                </c:pt>
                <c:pt idx="9">
                  <c:v>Other</c:v>
                </c:pt>
              </c:strCache>
            </c:strRef>
          </c:cat>
          <c:val>
            <c:numRef>
              <c:f>Sheet1!$C$2:$C$11</c:f>
              <c:numCache>
                <c:formatCode>0.0%</c:formatCode>
                <c:ptCount val="10"/>
                <c:pt idx="0">
                  <c:v>0.35185185185185186</c:v>
                </c:pt>
                <c:pt idx="1">
                  <c:v>0.25</c:v>
                </c:pt>
                <c:pt idx="2">
                  <c:v>9.2592592592592587E-2</c:v>
                </c:pt>
                <c:pt idx="3">
                  <c:v>8.3333333333333329E-2</c:v>
                </c:pt>
                <c:pt idx="4">
                  <c:v>7.407407407407407E-2</c:v>
                </c:pt>
                <c:pt idx="5">
                  <c:v>5.5555555555555552E-2</c:v>
                </c:pt>
                <c:pt idx="6">
                  <c:v>5.5555555555555552E-2</c:v>
                </c:pt>
                <c:pt idx="7">
                  <c:v>1.8518518518518517E-2</c:v>
                </c:pt>
                <c:pt idx="8">
                  <c:v>9.2592592592592587E-3</c:v>
                </c:pt>
                <c:pt idx="9">
                  <c:v>9.2592592592592587E-3</c:v>
                </c:pt>
              </c:numCache>
            </c:numRef>
          </c:val>
          <c:extLst xmlns:c16r2="http://schemas.microsoft.com/office/drawing/2015/06/chart">
            <c:ext xmlns:c16="http://schemas.microsoft.com/office/drawing/2014/chart" uri="{C3380CC4-5D6E-409C-BE32-E72D297353CC}">
              <c16:uniqueId val="{00000014-5D80-4EB2-A03D-B7AB81EB1E35}"/>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9345691145832302"/>
          <c:y val="0.17258224875416497"/>
          <c:w val="0.38821793869840571"/>
          <c:h val="0.30938501520321671"/>
        </c:manualLayout>
      </c:layout>
      <c:overlay val="0"/>
      <c:txPr>
        <a:bodyPr/>
        <a:lstStyle/>
        <a:p>
          <a:pPr>
            <a:defRPr b="1">
              <a:solidFill>
                <a:schemeClr val="tx1">
                  <a:lumMod val="65000"/>
                  <a:lumOff val="35000"/>
                </a:schemeClr>
              </a:solidFill>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3F0DC7-6513-41CF-86A3-3122A623554B}" type="doc">
      <dgm:prSet loTypeId="urn:microsoft.com/office/officeart/2005/8/layout/vList3" loCatId="list" qsTypeId="urn:microsoft.com/office/officeart/2005/8/quickstyle/simple1" qsCatId="simple" csTypeId="urn:microsoft.com/office/officeart/2005/8/colors/accent1_2" csCatId="accent1" phldr="1"/>
      <dgm:spPr/>
    </dgm:pt>
    <dgm:pt modelId="{841FE48A-55C6-42BF-B571-B2222440DD84}">
      <dgm:prSet phldrT="[Text]" custT="1"/>
      <dgm:spPr/>
      <dgm:t>
        <a:bodyPr/>
        <a:lstStyle/>
        <a:p>
          <a:r>
            <a:rPr lang="en-US" sz="1400" b="1" dirty="0" smtClean="0">
              <a:solidFill>
                <a:schemeClr val="accent2">
                  <a:lumMod val="75000"/>
                </a:schemeClr>
              </a:solidFill>
            </a:rPr>
            <a:t>Quick Wins for Energy Savings in Zambia </a:t>
          </a:r>
          <a:r>
            <a:rPr lang="en-US" sz="1400" dirty="0" smtClean="0">
              <a:solidFill>
                <a:schemeClr val="accent2">
                  <a:lumMod val="75000"/>
                </a:schemeClr>
              </a:solidFill>
            </a:rPr>
            <a:t/>
          </a:r>
          <a:br>
            <a:rPr lang="en-US" sz="1400" dirty="0" smtClean="0">
              <a:solidFill>
                <a:schemeClr val="accent2">
                  <a:lumMod val="75000"/>
                </a:schemeClr>
              </a:solidFill>
            </a:rPr>
          </a:br>
          <a:r>
            <a:rPr lang="en-US" sz="1200" dirty="0" smtClean="0">
              <a:solidFill>
                <a:schemeClr val="accent2">
                  <a:lumMod val="75000"/>
                </a:schemeClr>
              </a:solidFill>
            </a:rPr>
            <a:t>Total potential electricity saving from 14 investigated sites may cut electricity consumption by up to 50% and significantly reduce the energy deficit in Zambia.</a:t>
          </a:r>
          <a:endParaRPr lang="en-GB" sz="1200" dirty="0">
            <a:solidFill>
              <a:schemeClr val="accent2">
                <a:lumMod val="75000"/>
              </a:schemeClr>
            </a:solidFill>
          </a:endParaRPr>
        </a:p>
      </dgm:t>
    </dgm:pt>
    <dgm:pt modelId="{26DDD026-89AE-4132-B061-A3AA69BAFD44}" type="parTrans" cxnId="{B526664C-AB95-4EA0-961E-E63F44CCF652}">
      <dgm:prSet/>
      <dgm:spPr/>
      <dgm:t>
        <a:bodyPr/>
        <a:lstStyle/>
        <a:p>
          <a:endParaRPr lang="en-GB"/>
        </a:p>
      </dgm:t>
    </dgm:pt>
    <dgm:pt modelId="{7D25EFA7-894A-4756-939F-17C6546C3ADC}" type="sibTrans" cxnId="{B526664C-AB95-4EA0-961E-E63F44CCF652}">
      <dgm:prSet/>
      <dgm:spPr/>
      <dgm:t>
        <a:bodyPr/>
        <a:lstStyle/>
        <a:p>
          <a:endParaRPr lang="en-GB"/>
        </a:p>
      </dgm:t>
    </dgm:pt>
    <dgm:pt modelId="{87557F3C-D29D-4F6D-A00A-BCD3F28AE572}">
      <dgm:prSet custT="1"/>
      <dgm:spPr/>
      <dgm:t>
        <a:bodyPr/>
        <a:lstStyle/>
        <a:p>
          <a:r>
            <a:rPr lang="en-GB" sz="1400" b="1" dirty="0" smtClean="0">
              <a:solidFill>
                <a:schemeClr val="accent2">
                  <a:lumMod val="75000"/>
                </a:schemeClr>
              </a:solidFill>
            </a:rPr>
            <a:t>New Momentum for Lesotho's Rural Energy</a:t>
          </a:r>
        </a:p>
        <a:p>
          <a:r>
            <a:rPr lang="en-GB" sz="1300" dirty="0" smtClean="0">
              <a:solidFill>
                <a:schemeClr val="accent2">
                  <a:lumMod val="75000"/>
                </a:schemeClr>
              </a:solidFill>
            </a:rPr>
            <a:t>A new, dedicated institution for "Rural Energy Action", REA, will pull together efforts focusing on Lesotho's off-grid, mountainous areas</a:t>
          </a:r>
          <a:endParaRPr lang="en-GB" sz="1300" dirty="0">
            <a:solidFill>
              <a:schemeClr val="accent2">
                <a:lumMod val="75000"/>
              </a:schemeClr>
            </a:solidFill>
          </a:endParaRPr>
        </a:p>
      </dgm:t>
    </dgm:pt>
    <dgm:pt modelId="{31A55953-1A13-4C5A-B10A-32A0DB0ACFD4}" type="parTrans" cxnId="{778C3AFC-91DA-4435-8480-2C41F8BF250E}">
      <dgm:prSet/>
      <dgm:spPr/>
      <dgm:t>
        <a:bodyPr/>
        <a:lstStyle/>
        <a:p>
          <a:endParaRPr lang="en-GB"/>
        </a:p>
      </dgm:t>
    </dgm:pt>
    <dgm:pt modelId="{CC26755F-3C04-4AE2-A27B-957394152C38}" type="sibTrans" cxnId="{778C3AFC-91DA-4435-8480-2C41F8BF250E}">
      <dgm:prSet/>
      <dgm:spPr/>
      <dgm:t>
        <a:bodyPr/>
        <a:lstStyle/>
        <a:p>
          <a:endParaRPr lang="en-GB"/>
        </a:p>
      </dgm:t>
    </dgm:pt>
    <dgm:pt modelId="{2CE877F5-B9DB-4AF5-9DE1-25315713A364}">
      <dgm:prSet custT="1"/>
      <dgm:spPr/>
      <dgm:t>
        <a:bodyPr/>
        <a:lstStyle/>
        <a:p>
          <a:r>
            <a:rPr lang="en-US" sz="1400" b="1" dirty="0" smtClean="0">
              <a:solidFill>
                <a:schemeClr val="accent2">
                  <a:lumMod val="75000"/>
                </a:schemeClr>
              </a:solidFill>
            </a:rPr>
            <a:t>AUC: Bringing Harmony to Electricity Markets in Africa</a:t>
          </a:r>
          <a:br>
            <a:rPr lang="en-US" sz="1400" b="1" dirty="0" smtClean="0">
              <a:solidFill>
                <a:schemeClr val="accent2">
                  <a:lumMod val="75000"/>
                </a:schemeClr>
              </a:solidFill>
            </a:rPr>
          </a:br>
          <a:r>
            <a:rPr lang="en-US" sz="1200" dirty="0" smtClean="0">
              <a:solidFill>
                <a:schemeClr val="accent2">
                  <a:lumMod val="75000"/>
                </a:schemeClr>
              </a:solidFill>
            </a:rPr>
            <a:t>African Energy Ministers adopt the Strategy and Action Plan for the ‘Development of a Legal Harmonized Continental Regulatory Framework for the Energy Sector in Africa’</a:t>
          </a:r>
          <a:endParaRPr lang="en-GB" sz="1200" dirty="0">
            <a:solidFill>
              <a:schemeClr val="accent2">
                <a:lumMod val="75000"/>
              </a:schemeClr>
            </a:solidFill>
          </a:endParaRPr>
        </a:p>
      </dgm:t>
    </dgm:pt>
    <dgm:pt modelId="{08F3F7E1-0185-451C-8A7D-289C3EFF2687}" type="parTrans" cxnId="{4286F283-5261-4FC7-8651-429096FF9054}">
      <dgm:prSet/>
      <dgm:spPr/>
      <dgm:t>
        <a:bodyPr/>
        <a:lstStyle/>
        <a:p>
          <a:endParaRPr lang="en-GB"/>
        </a:p>
      </dgm:t>
    </dgm:pt>
    <dgm:pt modelId="{55E263EC-C203-4FCE-8880-8906C4D71C0B}" type="sibTrans" cxnId="{4286F283-5261-4FC7-8651-429096FF9054}">
      <dgm:prSet/>
      <dgm:spPr/>
      <dgm:t>
        <a:bodyPr/>
        <a:lstStyle/>
        <a:p>
          <a:endParaRPr lang="en-GB"/>
        </a:p>
      </dgm:t>
    </dgm:pt>
    <dgm:pt modelId="{D96B274A-10C7-498B-B055-1DEA541004FF}" type="pres">
      <dgm:prSet presAssocID="{773F0DC7-6513-41CF-86A3-3122A623554B}" presName="linearFlow" presStyleCnt="0">
        <dgm:presLayoutVars>
          <dgm:dir/>
          <dgm:resizeHandles val="exact"/>
        </dgm:presLayoutVars>
      </dgm:prSet>
      <dgm:spPr/>
    </dgm:pt>
    <dgm:pt modelId="{7194BE6D-A7DB-457F-9B0F-84983E297F82}" type="pres">
      <dgm:prSet presAssocID="{841FE48A-55C6-42BF-B571-B2222440DD84}" presName="composite" presStyleCnt="0"/>
      <dgm:spPr/>
    </dgm:pt>
    <dgm:pt modelId="{94007C64-1481-40C4-AA95-9CD636B70AE2}" type="pres">
      <dgm:prSet presAssocID="{841FE48A-55C6-42BF-B571-B2222440DD84}" presName="imgShp" presStyleLbl="fgImgPlace1" presStyleIdx="0" presStyleCnt="3" custLinFactNeighborX="633" custLinFactNeighborY="8578"/>
      <dgm:spPr>
        <a:blipFill rotWithShape="1">
          <a:blip xmlns:r="http://schemas.openxmlformats.org/officeDocument/2006/relationships" r:embed="rId1"/>
          <a:stretch>
            <a:fillRect/>
          </a:stretch>
        </a:blipFill>
      </dgm:spPr>
    </dgm:pt>
    <dgm:pt modelId="{F09727B2-17FC-48FD-8593-B70D9741F6EA}" type="pres">
      <dgm:prSet presAssocID="{841FE48A-55C6-42BF-B571-B2222440DD84}" presName="txShp" presStyleLbl="node1" presStyleIdx="0" presStyleCnt="3" custScaleX="95281" custScaleY="98403" custLinFactNeighborX="-485" custLinFactNeighborY="9377">
        <dgm:presLayoutVars>
          <dgm:bulletEnabled val="1"/>
        </dgm:presLayoutVars>
      </dgm:prSet>
      <dgm:spPr/>
      <dgm:t>
        <a:bodyPr/>
        <a:lstStyle/>
        <a:p>
          <a:endParaRPr lang="en-GB"/>
        </a:p>
      </dgm:t>
    </dgm:pt>
    <dgm:pt modelId="{A3C51E37-7CC7-4512-8E16-95EEEDE0B72E}" type="pres">
      <dgm:prSet presAssocID="{7D25EFA7-894A-4756-939F-17C6546C3ADC}" presName="spacing" presStyleCnt="0"/>
      <dgm:spPr/>
    </dgm:pt>
    <dgm:pt modelId="{00C40B3D-5850-4D29-945D-10356861B5CF}" type="pres">
      <dgm:prSet presAssocID="{2CE877F5-B9DB-4AF5-9DE1-25315713A364}" presName="composite" presStyleCnt="0"/>
      <dgm:spPr/>
    </dgm:pt>
    <dgm:pt modelId="{BB5F8068-075D-4B2C-AA06-F5951441D6FF}" type="pres">
      <dgm:prSet presAssocID="{2CE877F5-B9DB-4AF5-9DE1-25315713A364}" presName="imgShp" presStyleLbl="fgImgPlace1" presStyleIdx="1" presStyleCnt="3" custLinFactNeighborX="5354" custLinFactNeighborY="-3365"/>
      <dgm:spPr>
        <a:blipFill rotWithShape="1">
          <a:blip xmlns:r="http://schemas.openxmlformats.org/officeDocument/2006/relationships" r:embed="rId2"/>
          <a:stretch>
            <a:fillRect/>
          </a:stretch>
        </a:blipFill>
      </dgm:spPr>
    </dgm:pt>
    <dgm:pt modelId="{BD971B0F-7EEC-4CD1-BFCE-4FA7C749BCFE}" type="pres">
      <dgm:prSet presAssocID="{2CE877F5-B9DB-4AF5-9DE1-25315713A364}" presName="txShp" presStyleLbl="node1" presStyleIdx="1" presStyleCnt="3" custLinFactNeighborX="-134" custLinFactNeighborY="-3365">
        <dgm:presLayoutVars>
          <dgm:bulletEnabled val="1"/>
        </dgm:presLayoutVars>
      </dgm:prSet>
      <dgm:spPr/>
      <dgm:t>
        <a:bodyPr/>
        <a:lstStyle/>
        <a:p>
          <a:endParaRPr lang="en-GB"/>
        </a:p>
      </dgm:t>
    </dgm:pt>
    <dgm:pt modelId="{EB38171B-F719-47FC-BFF5-813D60CD7E15}" type="pres">
      <dgm:prSet presAssocID="{55E263EC-C203-4FCE-8880-8906C4D71C0B}" presName="spacing" presStyleCnt="0"/>
      <dgm:spPr/>
    </dgm:pt>
    <dgm:pt modelId="{42CA20F5-E1F5-43CF-855B-256931B15B43}" type="pres">
      <dgm:prSet presAssocID="{87557F3C-D29D-4F6D-A00A-BCD3F28AE572}" presName="composite" presStyleCnt="0"/>
      <dgm:spPr/>
    </dgm:pt>
    <dgm:pt modelId="{D9A663C9-1982-4E3E-A90A-BF86F827C6FC}" type="pres">
      <dgm:prSet presAssocID="{87557F3C-D29D-4F6D-A00A-BCD3F28AE572}" presName="imgShp" presStyleLbl="fgImgPlace1" presStyleIdx="2" presStyleCnt="3" custLinFactNeighborX="4834" custLinFactNeighborY="-13432"/>
      <dgm:spPr>
        <a:blipFill rotWithShape="1">
          <a:blip xmlns:r="http://schemas.openxmlformats.org/officeDocument/2006/relationships" r:embed="rId3"/>
          <a:stretch>
            <a:fillRect/>
          </a:stretch>
        </a:blipFill>
      </dgm:spPr>
    </dgm:pt>
    <dgm:pt modelId="{1C59EB22-D247-4B10-9005-FE006D136055}" type="pres">
      <dgm:prSet presAssocID="{87557F3C-D29D-4F6D-A00A-BCD3F28AE572}" presName="txShp" presStyleLbl="node1" presStyleIdx="2" presStyleCnt="3" custScaleX="95874" custScaleY="87439" custLinFactNeighborX="-40" custLinFactNeighborY="-13432">
        <dgm:presLayoutVars>
          <dgm:bulletEnabled val="1"/>
        </dgm:presLayoutVars>
      </dgm:prSet>
      <dgm:spPr/>
      <dgm:t>
        <a:bodyPr/>
        <a:lstStyle/>
        <a:p>
          <a:endParaRPr lang="en-GB"/>
        </a:p>
      </dgm:t>
    </dgm:pt>
  </dgm:ptLst>
  <dgm:cxnLst>
    <dgm:cxn modelId="{778C3AFC-91DA-4435-8480-2C41F8BF250E}" srcId="{773F0DC7-6513-41CF-86A3-3122A623554B}" destId="{87557F3C-D29D-4F6D-A00A-BCD3F28AE572}" srcOrd="2" destOrd="0" parTransId="{31A55953-1A13-4C5A-B10A-32A0DB0ACFD4}" sibTransId="{CC26755F-3C04-4AE2-A27B-957394152C38}"/>
    <dgm:cxn modelId="{47DC1020-3D92-47D4-9C28-73D633969804}" type="presOf" srcId="{87557F3C-D29D-4F6D-A00A-BCD3F28AE572}" destId="{1C59EB22-D247-4B10-9005-FE006D136055}" srcOrd="0" destOrd="0" presId="urn:microsoft.com/office/officeart/2005/8/layout/vList3"/>
    <dgm:cxn modelId="{4777F2FC-A349-4D1F-A3D7-B5F3DCEF8D4B}" type="presOf" srcId="{773F0DC7-6513-41CF-86A3-3122A623554B}" destId="{D96B274A-10C7-498B-B055-1DEA541004FF}" srcOrd="0" destOrd="0" presId="urn:microsoft.com/office/officeart/2005/8/layout/vList3"/>
    <dgm:cxn modelId="{7160D676-8B3F-4AF3-98FE-0306CDD45100}" type="presOf" srcId="{2CE877F5-B9DB-4AF5-9DE1-25315713A364}" destId="{BD971B0F-7EEC-4CD1-BFCE-4FA7C749BCFE}" srcOrd="0" destOrd="0" presId="urn:microsoft.com/office/officeart/2005/8/layout/vList3"/>
    <dgm:cxn modelId="{FECFC350-24B4-4BB0-AB62-5D7CB332922B}" type="presOf" srcId="{841FE48A-55C6-42BF-B571-B2222440DD84}" destId="{F09727B2-17FC-48FD-8593-B70D9741F6EA}" srcOrd="0" destOrd="0" presId="urn:microsoft.com/office/officeart/2005/8/layout/vList3"/>
    <dgm:cxn modelId="{B526664C-AB95-4EA0-961E-E63F44CCF652}" srcId="{773F0DC7-6513-41CF-86A3-3122A623554B}" destId="{841FE48A-55C6-42BF-B571-B2222440DD84}" srcOrd="0" destOrd="0" parTransId="{26DDD026-89AE-4132-B061-A3AA69BAFD44}" sibTransId="{7D25EFA7-894A-4756-939F-17C6546C3ADC}"/>
    <dgm:cxn modelId="{4286F283-5261-4FC7-8651-429096FF9054}" srcId="{773F0DC7-6513-41CF-86A3-3122A623554B}" destId="{2CE877F5-B9DB-4AF5-9DE1-25315713A364}" srcOrd="1" destOrd="0" parTransId="{08F3F7E1-0185-451C-8A7D-289C3EFF2687}" sibTransId="{55E263EC-C203-4FCE-8880-8906C4D71C0B}"/>
    <dgm:cxn modelId="{6D282AD0-4E8E-4261-A92A-E4344E41A6AE}" type="presParOf" srcId="{D96B274A-10C7-498B-B055-1DEA541004FF}" destId="{7194BE6D-A7DB-457F-9B0F-84983E297F82}" srcOrd="0" destOrd="0" presId="urn:microsoft.com/office/officeart/2005/8/layout/vList3"/>
    <dgm:cxn modelId="{89A63B34-CF03-4F9B-B889-C8DB3A8AED44}" type="presParOf" srcId="{7194BE6D-A7DB-457F-9B0F-84983E297F82}" destId="{94007C64-1481-40C4-AA95-9CD636B70AE2}" srcOrd="0" destOrd="0" presId="urn:microsoft.com/office/officeart/2005/8/layout/vList3"/>
    <dgm:cxn modelId="{DAD36B18-3C76-41F4-94BB-6A37AA9485F1}" type="presParOf" srcId="{7194BE6D-A7DB-457F-9B0F-84983E297F82}" destId="{F09727B2-17FC-48FD-8593-B70D9741F6EA}" srcOrd="1" destOrd="0" presId="urn:microsoft.com/office/officeart/2005/8/layout/vList3"/>
    <dgm:cxn modelId="{AE0D8D6D-3485-49F6-9A18-F3913BEAD047}" type="presParOf" srcId="{D96B274A-10C7-498B-B055-1DEA541004FF}" destId="{A3C51E37-7CC7-4512-8E16-95EEEDE0B72E}" srcOrd="1" destOrd="0" presId="urn:microsoft.com/office/officeart/2005/8/layout/vList3"/>
    <dgm:cxn modelId="{65871127-DB6F-4365-964D-C89D7FB5E9AA}" type="presParOf" srcId="{D96B274A-10C7-498B-B055-1DEA541004FF}" destId="{00C40B3D-5850-4D29-945D-10356861B5CF}" srcOrd="2" destOrd="0" presId="urn:microsoft.com/office/officeart/2005/8/layout/vList3"/>
    <dgm:cxn modelId="{273658A9-D49C-4F8B-9736-AE8B4C80B084}" type="presParOf" srcId="{00C40B3D-5850-4D29-945D-10356861B5CF}" destId="{BB5F8068-075D-4B2C-AA06-F5951441D6FF}" srcOrd="0" destOrd="0" presId="urn:microsoft.com/office/officeart/2005/8/layout/vList3"/>
    <dgm:cxn modelId="{1797A4B8-18D9-449F-9351-9A475D39AAD4}" type="presParOf" srcId="{00C40B3D-5850-4D29-945D-10356861B5CF}" destId="{BD971B0F-7EEC-4CD1-BFCE-4FA7C749BCFE}" srcOrd="1" destOrd="0" presId="urn:microsoft.com/office/officeart/2005/8/layout/vList3"/>
    <dgm:cxn modelId="{A9BC12ED-01D6-41A7-BFDB-239D9E18A958}" type="presParOf" srcId="{D96B274A-10C7-498B-B055-1DEA541004FF}" destId="{EB38171B-F719-47FC-BFF5-813D60CD7E15}" srcOrd="3" destOrd="0" presId="urn:microsoft.com/office/officeart/2005/8/layout/vList3"/>
    <dgm:cxn modelId="{9624F056-A89A-41C9-9BED-BAB3872CCE15}" type="presParOf" srcId="{D96B274A-10C7-498B-B055-1DEA541004FF}" destId="{42CA20F5-E1F5-43CF-855B-256931B15B43}" srcOrd="4" destOrd="0" presId="urn:microsoft.com/office/officeart/2005/8/layout/vList3"/>
    <dgm:cxn modelId="{246DDE64-64AD-49C9-83C0-F644B554F558}" type="presParOf" srcId="{42CA20F5-E1F5-43CF-855B-256931B15B43}" destId="{D9A663C9-1982-4E3E-A90A-BF86F827C6FC}" srcOrd="0" destOrd="0" presId="urn:microsoft.com/office/officeart/2005/8/layout/vList3"/>
    <dgm:cxn modelId="{983DBEF9-D48F-42AE-AE41-51252A892EFE}" type="presParOf" srcId="{42CA20F5-E1F5-43CF-855B-256931B15B43}" destId="{1C59EB22-D247-4B10-9005-FE006D136055}"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9727B2-17FC-48FD-8593-B70D9741F6EA}">
      <dsp:nvSpPr>
        <dsp:cNvPr id="0" name=""/>
        <dsp:cNvSpPr/>
      </dsp:nvSpPr>
      <dsp:spPr>
        <a:xfrm rot="10800000">
          <a:off x="1800206" y="134878"/>
          <a:ext cx="4973191" cy="1283583"/>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5211" tIns="53340" rIns="99568"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accent2">
                  <a:lumMod val="75000"/>
                </a:schemeClr>
              </a:solidFill>
            </a:rPr>
            <a:t>Quick Wins for Energy Savings in Zambia </a:t>
          </a:r>
          <a:r>
            <a:rPr lang="en-US" sz="1400" kern="1200" dirty="0" smtClean="0">
              <a:solidFill>
                <a:schemeClr val="accent2">
                  <a:lumMod val="75000"/>
                </a:schemeClr>
              </a:solidFill>
            </a:rPr>
            <a:t/>
          </a:r>
          <a:br>
            <a:rPr lang="en-US" sz="1400" kern="1200" dirty="0" smtClean="0">
              <a:solidFill>
                <a:schemeClr val="accent2">
                  <a:lumMod val="75000"/>
                </a:schemeClr>
              </a:solidFill>
            </a:rPr>
          </a:br>
          <a:r>
            <a:rPr lang="en-US" sz="1200" kern="1200" dirty="0" smtClean="0">
              <a:solidFill>
                <a:schemeClr val="accent2">
                  <a:lumMod val="75000"/>
                </a:schemeClr>
              </a:solidFill>
            </a:rPr>
            <a:t>Total potential electricity saving from 14 investigated sites may cut electricity consumption by up to 50% and significantly reduce the energy deficit in Zambia.</a:t>
          </a:r>
          <a:endParaRPr lang="en-GB" sz="1200" kern="1200" dirty="0">
            <a:solidFill>
              <a:schemeClr val="accent2">
                <a:lumMod val="75000"/>
              </a:schemeClr>
            </a:solidFill>
          </a:endParaRPr>
        </a:p>
      </dsp:txBody>
      <dsp:txXfrm rot="10800000">
        <a:off x="2121102" y="134878"/>
        <a:ext cx="4652295" cy="1283583"/>
      </dsp:txXfrm>
    </dsp:sp>
    <dsp:sp modelId="{94007C64-1481-40C4-AA95-9CD636B70AE2}">
      <dsp:nvSpPr>
        <dsp:cNvPr id="0" name=""/>
        <dsp:cNvSpPr/>
      </dsp:nvSpPr>
      <dsp:spPr>
        <a:xfrm>
          <a:off x="1058416" y="114040"/>
          <a:ext cx="1304414" cy="1304414"/>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971B0F-7EEC-4CD1-BFCE-4FA7C749BCFE}">
      <dsp:nvSpPr>
        <dsp:cNvPr id="0" name=""/>
        <dsp:cNvSpPr/>
      </dsp:nvSpPr>
      <dsp:spPr>
        <a:xfrm rot="10800000">
          <a:off x="1633795" y="1652046"/>
          <a:ext cx="5219499" cy="1304414"/>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5211" tIns="53340" rIns="99568" bIns="53340" numCol="1" spcCol="1270" anchor="ctr" anchorCtr="0">
          <a:noAutofit/>
        </a:bodyPr>
        <a:lstStyle/>
        <a:p>
          <a:pPr lvl="0" algn="ctr" defTabSz="622300">
            <a:lnSpc>
              <a:spcPct val="90000"/>
            </a:lnSpc>
            <a:spcBef>
              <a:spcPct val="0"/>
            </a:spcBef>
            <a:spcAft>
              <a:spcPct val="35000"/>
            </a:spcAft>
          </a:pPr>
          <a:r>
            <a:rPr lang="en-US" sz="1400" b="1" kern="1200" dirty="0" smtClean="0">
              <a:solidFill>
                <a:schemeClr val="accent2">
                  <a:lumMod val="75000"/>
                </a:schemeClr>
              </a:solidFill>
            </a:rPr>
            <a:t>AUC: Bringing Harmony to Electricity Markets in Africa</a:t>
          </a:r>
          <a:br>
            <a:rPr lang="en-US" sz="1400" b="1" kern="1200" dirty="0" smtClean="0">
              <a:solidFill>
                <a:schemeClr val="accent2">
                  <a:lumMod val="75000"/>
                </a:schemeClr>
              </a:solidFill>
            </a:rPr>
          </a:br>
          <a:r>
            <a:rPr lang="en-US" sz="1200" kern="1200" dirty="0" smtClean="0">
              <a:solidFill>
                <a:schemeClr val="accent2">
                  <a:lumMod val="75000"/>
                </a:schemeClr>
              </a:solidFill>
            </a:rPr>
            <a:t>African Energy Ministers adopt the Strategy and Action Plan for the ‘Development of a Legal Harmonized Continental Regulatory Framework for the Energy Sector in Africa’</a:t>
          </a:r>
          <a:endParaRPr lang="en-GB" sz="1200" kern="1200" dirty="0">
            <a:solidFill>
              <a:schemeClr val="accent2">
                <a:lumMod val="75000"/>
              </a:schemeClr>
            </a:solidFill>
          </a:endParaRPr>
        </a:p>
      </dsp:txBody>
      <dsp:txXfrm rot="10800000">
        <a:off x="1959898" y="1652046"/>
        <a:ext cx="4893396" cy="1304414"/>
      </dsp:txXfrm>
    </dsp:sp>
    <dsp:sp modelId="{BB5F8068-075D-4B2C-AA06-F5951441D6FF}">
      <dsp:nvSpPr>
        <dsp:cNvPr id="0" name=""/>
        <dsp:cNvSpPr/>
      </dsp:nvSpPr>
      <dsp:spPr>
        <a:xfrm>
          <a:off x="1058420" y="1652046"/>
          <a:ext cx="1304414" cy="1304414"/>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59EB22-D247-4B10-9005-FE006D136055}">
      <dsp:nvSpPr>
        <dsp:cNvPr id="0" name=""/>
        <dsp:cNvSpPr/>
      </dsp:nvSpPr>
      <dsp:spPr>
        <a:xfrm rot="10800000">
          <a:off x="1800219" y="3296447"/>
          <a:ext cx="5004142" cy="114056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5211" tIns="53340" rIns="99568" bIns="53340" numCol="1" spcCol="1270" anchor="ctr" anchorCtr="0">
          <a:noAutofit/>
        </a:bodyPr>
        <a:lstStyle/>
        <a:p>
          <a:pPr lvl="0" algn="ctr" defTabSz="622300">
            <a:lnSpc>
              <a:spcPct val="90000"/>
            </a:lnSpc>
            <a:spcBef>
              <a:spcPct val="0"/>
            </a:spcBef>
            <a:spcAft>
              <a:spcPct val="35000"/>
            </a:spcAft>
          </a:pPr>
          <a:r>
            <a:rPr lang="en-GB" sz="1400" b="1" kern="1200" dirty="0" smtClean="0">
              <a:solidFill>
                <a:schemeClr val="accent2">
                  <a:lumMod val="75000"/>
                </a:schemeClr>
              </a:solidFill>
            </a:rPr>
            <a:t>New Momentum for Lesotho's Rural Energy</a:t>
          </a:r>
        </a:p>
        <a:p>
          <a:pPr lvl="0" algn="ctr" defTabSz="622300">
            <a:lnSpc>
              <a:spcPct val="90000"/>
            </a:lnSpc>
            <a:spcBef>
              <a:spcPct val="0"/>
            </a:spcBef>
            <a:spcAft>
              <a:spcPct val="35000"/>
            </a:spcAft>
          </a:pPr>
          <a:r>
            <a:rPr lang="en-GB" sz="1300" kern="1200" dirty="0" smtClean="0">
              <a:solidFill>
                <a:schemeClr val="accent2">
                  <a:lumMod val="75000"/>
                </a:schemeClr>
              </a:solidFill>
            </a:rPr>
            <a:t>A new, dedicated institution for "Rural Energy Action", REA, will pull together efforts focusing on Lesotho's off-grid, mountainous areas</a:t>
          </a:r>
          <a:endParaRPr lang="en-GB" sz="1300" kern="1200" dirty="0">
            <a:solidFill>
              <a:schemeClr val="accent2">
                <a:lumMod val="75000"/>
              </a:schemeClr>
            </a:solidFill>
          </a:endParaRPr>
        </a:p>
      </dsp:txBody>
      <dsp:txXfrm rot="10800000">
        <a:off x="2085361" y="3296447"/>
        <a:ext cx="4719000" cy="1140567"/>
      </dsp:txXfrm>
    </dsp:sp>
    <dsp:sp modelId="{D9A663C9-1982-4E3E-A90A-BF86F827C6FC}">
      <dsp:nvSpPr>
        <dsp:cNvPr id="0" name=""/>
        <dsp:cNvSpPr/>
      </dsp:nvSpPr>
      <dsp:spPr>
        <a:xfrm>
          <a:off x="1105476" y="3214524"/>
          <a:ext cx="1304414" cy="1304414"/>
        </a:xfrm>
        <a:prstGeom prst="ellipse">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1" y="2"/>
            <a:ext cx="297254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t" anchorCtr="0" compatLnSpc="1">
            <a:prstTxWarp prst="textNoShape">
              <a:avLst/>
            </a:prstTxWarp>
          </a:bodyPr>
          <a:lstStyle>
            <a:lvl1pPr>
              <a:defRPr>
                <a:solidFill>
                  <a:schemeClr val="tx1"/>
                </a:solidFill>
                <a:latin typeface="Arial" charset="0"/>
              </a:defRPr>
            </a:lvl1pPr>
          </a:lstStyle>
          <a:p>
            <a:endParaRPr lang="en-GB" altLang="en-US"/>
          </a:p>
        </p:txBody>
      </p:sp>
      <p:sp>
        <p:nvSpPr>
          <p:cNvPr id="37891" name="Rectangle 3"/>
          <p:cNvSpPr>
            <a:spLocks noGrp="1" noChangeArrowheads="1"/>
          </p:cNvSpPr>
          <p:nvPr>
            <p:ph type="dt" sz="quarter" idx="1"/>
          </p:nvPr>
        </p:nvSpPr>
        <p:spPr bwMode="auto">
          <a:xfrm>
            <a:off x="3883854" y="2"/>
            <a:ext cx="2972548"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t" anchorCtr="0" compatLnSpc="1">
            <a:prstTxWarp prst="textNoShape">
              <a:avLst/>
            </a:prstTxWarp>
          </a:bodyPr>
          <a:lstStyle>
            <a:lvl1pPr algn="r">
              <a:defRPr>
                <a:solidFill>
                  <a:schemeClr val="tx1"/>
                </a:solidFill>
                <a:latin typeface="Arial" charset="0"/>
              </a:defRPr>
            </a:lvl1pPr>
          </a:lstStyle>
          <a:p>
            <a:endParaRPr lang="en-GB" altLang="en-US"/>
          </a:p>
        </p:txBody>
      </p:sp>
      <p:sp>
        <p:nvSpPr>
          <p:cNvPr id="37892" name="Rectangle 4"/>
          <p:cNvSpPr>
            <a:spLocks noGrp="1" noChangeArrowheads="1"/>
          </p:cNvSpPr>
          <p:nvPr>
            <p:ph type="ftr" sz="quarter" idx="2"/>
          </p:nvPr>
        </p:nvSpPr>
        <p:spPr bwMode="auto">
          <a:xfrm>
            <a:off x="1" y="9428168"/>
            <a:ext cx="2972548"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b" anchorCtr="0" compatLnSpc="1">
            <a:prstTxWarp prst="textNoShape">
              <a:avLst/>
            </a:prstTxWarp>
          </a:bodyPr>
          <a:lstStyle>
            <a:lvl1pPr>
              <a:defRPr>
                <a:solidFill>
                  <a:schemeClr val="tx1"/>
                </a:solidFill>
                <a:latin typeface="Arial" charset="0"/>
              </a:defRPr>
            </a:lvl1pPr>
          </a:lstStyle>
          <a:p>
            <a:endParaRPr lang="en-GB" altLang="en-US"/>
          </a:p>
        </p:txBody>
      </p:sp>
      <p:sp>
        <p:nvSpPr>
          <p:cNvPr id="37893" name="Rectangle 5"/>
          <p:cNvSpPr>
            <a:spLocks noGrp="1" noChangeArrowheads="1"/>
          </p:cNvSpPr>
          <p:nvPr>
            <p:ph type="sldNum" sz="quarter" idx="3"/>
          </p:nvPr>
        </p:nvSpPr>
        <p:spPr bwMode="auto">
          <a:xfrm>
            <a:off x="3883854" y="9428168"/>
            <a:ext cx="2972548"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577" tIns="45789" rIns="91577" bIns="45789" numCol="1" anchor="b" anchorCtr="0" compatLnSpc="1">
            <a:prstTxWarp prst="textNoShape">
              <a:avLst/>
            </a:prstTxWarp>
          </a:bodyPr>
          <a:lstStyle>
            <a:lvl1pPr algn="r">
              <a:defRPr>
                <a:solidFill>
                  <a:schemeClr val="tx1"/>
                </a:solidFill>
                <a:latin typeface="Arial" charset="0"/>
              </a:defRPr>
            </a:lvl1pPr>
          </a:lstStyle>
          <a:p>
            <a:fld id="{B5D59A8E-F86D-4605-A893-2EC98E43F858}" type="slidenum">
              <a:rPr lang="en-GB" altLang="en-US"/>
              <a:pPr/>
              <a:t>‹#›</a:t>
            </a:fld>
            <a:endParaRPr lang="en-GB" altLang="en-US"/>
          </a:p>
        </p:txBody>
      </p:sp>
    </p:spTree>
    <p:extLst>
      <p:ext uri="{BB962C8B-B14F-4D97-AF65-F5344CB8AC3E}">
        <p14:creationId xmlns:p14="http://schemas.microsoft.com/office/powerpoint/2010/main" val="3853693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6888"/>
          </a:xfrm>
          <a:prstGeom prst="rect">
            <a:avLst/>
          </a:prstGeom>
        </p:spPr>
        <p:txBody>
          <a:bodyPr vert="horz" lIns="91440" tIns="45720" rIns="91440" bIns="45720" rtlCol="0"/>
          <a:lstStyle>
            <a:lvl1pPr algn="r">
              <a:defRPr sz="1200"/>
            </a:lvl1pPr>
          </a:lstStyle>
          <a:p>
            <a:fld id="{6C91F0CB-7D92-485A-BCFD-18DE2982B23C}" type="datetimeFigureOut">
              <a:rPr lang="en-GB" smtClean="0"/>
              <a:t>06/09/2017</a:t>
            </a:fld>
            <a:endParaRPr lang="en-GB"/>
          </a:p>
        </p:txBody>
      </p:sp>
      <p:sp>
        <p:nvSpPr>
          <p:cNvPr id="4" name="Slide Image Placeholder 3"/>
          <p:cNvSpPr>
            <a:spLocks noGrp="1" noRot="1" noChangeAspect="1"/>
          </p:cNvSpPr>
          <p:nvPr>
            <p:ph type="sldImg" idx="2"/>
          </p:nvPr>
        </p:nvSpPr>
        <p:spPr>
          <a:xfrm>
            <a:off x="947738"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14875"/>
            <a:ext cx="5486400" cy="4467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163"/>
            <a:ext cx="2971800"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28163"/>
            <a:ext cx="2971800" cy="496887"/>
          </a:xfrm>
          <a:prstGeom prst="rect">
            <a:avLst/>
          </a:prstGeom>
        </p:spPr>
        <p:txBody>
          <a:bodyPr vert="horz" lIns="91440" tIns="45720" rIns="91440" bIns="45720" rtlCol="0" anchor="b"/>
          <a:lstStyle>
            <a:lvl1pPr algn="r">
              <a:defRPr sz="1200"/>
            </a:lvl1pPr>
          </a:lstStyle>
          <a:p>
            <a:fld id="{341C081E-C47D-44EB-AA81-F4CCB7BB1770}" type="slidenum">
              <a:rPr lang="en-GB" smtClean="0"/>
              <a:t>‹#›</a:t>
            </a:fld>
            <a:endParaRPr lang="en-GB"/>
          </a:p>
        </p:txBody>
      </p:sp>
    </p:spTree>
    <p:extLst>
      <p:ext uri="{BB962C8B-B14F-4D97-AF65-F5344CB8AC3E}">
        <p14:creationId xmlns:p14="http://schemas.microsoft.com/office/powerpoint/2010/main" val="675979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742950"/>
            <a:ext cx="4967287"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E8C41C5-5617-4EC1-AA41-3D077228123C}" type="slidenum">
              <a:rPr lang="en-GB" smtClean="0"/>
              <a:t>1</a:t>
            </a:fld>
            <a:endParaRPr lang="en-GB"/>
          </a:p>
        </p:txBody>
      </p:sp>
    </p:spTree>
    <p:extLst>
      <p:ext uri="{BB962C8B-B14F-4D97-AF65-F5344CB8AC3E}">
        <p14:creationId xmlns:p14="http://schemas.microsoft.com/office/powerpoint/2010/main" val="2114342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742950"/>
            <a:ext cx="4967287" cy="3724275"/>
          </a:xfrm>
        </p:spPr>
      </p:sp>
      <p:sp>
        <p:nvSpPr>
          <p:cNvPr id="3" name="Notes Placeholder 2"/>
          <p:cNvSpPr>
            <a:spLocks noGrp="1"/>
          </p:cNvSpPr>
          <p:nvPr>
            <p:ph type="body" idx="1"/>
          </p:nvPr>
        </p:nvSpPr>
        <p:spPr/>
        <p:txBody>
          <a:bodyPr/>
          <a:lstStyle/>
          <a:p>
            <a:pPr>
              <a:lnSpc>
                <a:spcPct val="115000"/>
              </a:lnSpc>
              <a:spcAft>
                <a:spcPts val="999"/>
              </a:spcAft>
            </a:pPr>
            <a:endParaRPr lang="en-GB" dirty="0" smtClean="0"/>
          </a:p>
        </p:txBody>
      </p:sp>
      <p:sp>
        <p:nvSpPr>
          <p:cNvPr id="4" name="Slide Number Placeholder 3"/>
          <p:cNvSpPr>
            <a:spLocks noGrp="1"/>
          </p:cNvSpPr>
          <p:nvPr>
            <p:ph type="sldNum" sz="quarter" idx="10"/>
          </p:nvPr>
        </p:nvSpPr>
        <p:spPr/>
        <p:txBody>
          <a:bodyPr/>
          <a:lstStyle/>
          <a:p>
            <a:fld id="{EE8C41C5-5617-4EC1-AA41-3D077228123C}" type="slidenum">
              <a:rPr lang="en-GB" smtClean="0"/>
              <a:t>10</a:t>
            </a:fld>
            <a:endParaRPr lang="en-GB"/>
          </a:p>
        </p:txBody>
      </p:sp>
    </p:spTree>
    <p:extLst>
      <p:ext uri="{BB962C8B-B14F-4D97-AF65-F5344CB8AC3E}">
        <p14:creationId xmlns:p14="http://schemas.microsoft.com/office/powerpoint/2010/main" val="2955703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742950"/>
            <a:ext cx="4965700" cy="3724275"/>
          </a:xfrm>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EE8C41C5-5617-4EC1-AA41-3D077228123C}" type="slidenum">
              <a:rPr lang="en-GB" smtClean="0">
                <a:solidFill>
                  <a:srgbClr val="000000"/>
                </a:solidFill>
              </a:rPr>
              <a:pPr/>
              <a:t>11</a:t>
            </a:fld>
            <a:endParaRPr lang="en-GB">
              <a:solidFill>
                <a:srgbClr val="000000"/>
              </a:solidFill>
            </a:endParaRPr>
          </a:p>
        </p:txBody>
      </p:sp>
    </p:spTree>
    <p:extLst>
      <p:ext uri="{BB962C8B-B14F-4D97-AF65-F5344CB8AC3E}">
        <p14:creationId xmlns:p14="http://schemas.microsoft.com/office/powerpoint/2010/main" val="3073306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2950"/>
            <a:ext cx="4967288" cy="3724275"/>
          </a:xfrm>
        </p:spPr>
      </p:sp>
      <p:sp>
        <p:nvSpPr>
          <p:cNvPr id="3" name="Notes Placeholder 2"/>
          <p:cNvSpPr>
            <a:spLocks noGrp="1"/>
          </p:cNvSpPr>
          <p:nvPr>
            <p:ph type="body" idx="1"/>
          </p:nvPr>
        </p:nvSpPr>
        <p:spPr/>
        <p:txBody>
          <a:bodyPr/>
          <a:lstStyle/>
          <a:p>
            <a:pPr>
              <a:lnSpc>
                <a:spcPct val="115000"/>
              </a:lnSpc>
              <a:spcAft>
                <a:spcPts val="998"/>
              </a:spcAft>
            </a:pPr>
            <a:endParaRPr lang="en-GB" dirty="0" smtClean="0"/>
          </a:p>
        </p:txBody>
      </p:sp>
      <p:sp>
        <p:nvSpPr>
          <p:cNvPr id="4" name="Slide Number Placeholder 3"/>
          <p:cNvSpPr>
            <a:spLocks noGrp="1"/>
          </p:cNvSpPr>
          <p:nvPr>
            <p:ph type="sldNum" sz="quarter" idx="10"/>
          </p:nvPr>
        </p:nvSpPr>
        <p:spPr/>
        <p:txBody>
          <a:bodyPr/>
          <a:lstStyle/>
          <a:p>
            <a:fld id="{EE8C41C5-5617-4EC1-AA41-3D077228123C}" type="slidenum">
              <a:rPr lang="en-GB" smtClean="0">
                <a:solidFill>
                  <a:srgbClr val="000000"/>
                </a:solidFill>
              </a:rPr>
              <a:pPr/>
              <a:t>12</a:t>
            </a:fld>
            <a:endParaRPr lang="en-GB">
              <a:solidFill>
                <a:srgbClr val="000000"/>
              </a:solidFill>
            </a:endParaRPr>
          </a:p>
        </p:txBody>
      </p:sp>
    </p:spTree>
    <p:extLst>
      <p:ext uri="{BB962C8B-B14F-4D97-AF65-F5344CB8AC3E}">
        <p14:creationId xmlns:p14="http://schemas.microsoft.com/office/powerpoint/2010/main" val="681569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GB" altLang="en-US" dirty="0" smtClean="0">
              <a:latin typeface="Arial" pitchFamily="34" charset="0"/>
            </a:endParaRPr>
          </a:p>
        </p:txBody>
      </p:sp>
      <p:sp>
        <p:nvSpPr>
          <p:cNvPr id="4" name="Slide Number Placeholder 3"/>
          <p:cNvSpPr>
            <a:spLocks noGrp="1"/>
          </p:cNvSpPr>
          <p:nvPr>
            <p:ph type="sldNum" sz="quarter" idx="10"/>
          </p:nvPr>
        </p:nvSpPr>
        <p:spPr/>
        <p:txBody>
          <a:bodyPr/>
          <a:lstStyle/>
          <a:p>
            <a:fld id="{3809E9BC-9D9E-40DE-ACF0-34E1EDFE9ED3}" type="slidenum">
              <a:rPr lang="en-GB" altLang="en-US" smtClean="0"/>
              <a:pPr/>
              <a:t>13</a:t>
            </a:fld>
            <a:endParaRPr lang="en-GB" altLang="en-US"/>
          </a:p>
        </p:txBody>
      </p:sp>
    </p:spTree>
    <p:extLst>
      <p:ext uri="{BB962C8B-B14F-4D97-AF65-F5344CB8AC3E}">
        <p14:creationId xmlns:p14="http://schemas.microsoft.com/office/powerpoint/2010/main" val="3734512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742950"/>
            <a:ext cx="4965700"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E8C41C5-5617-4EC1-AA41-3D077228123C}" type="slidenum">
              <a:rPr lang="en-GB" smtClean="0">
                <a:solidFill>
                  <a:srgbClr val="000000"/>
                </a:solidFill>
              </a:rPr>
              <a:pPr/>
              <a:t>14</a:t>
            </a:fld>
            <a:endParaRPr lang="en-GB">
              <a:solidFill>
                <a:srgbClr val="000000"/>
              </a:solidFill>
            </a:endParaRPr>
          </a:p>
        </p:txBody>
      </p:sp>
    </p:spTree>
    <p:extLst>
      <p:ext uri="{BB962C8B-B14F-4D97-AF65-F5344CB8AC3E}">
        <p14:creationId xmlns:p14="http://schemas.microsoft.com/office/powerpoint/2010/main" val="2619993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Tree>
    <p:extLst>
      <p:ext uri="{BB962C8B-B14F-4D97-AF65-F5344CB8AC3E}">
        <p14:creationId xmlns:p14="http://schemas.microsoft.com/office/powerpoint/2010/main" val="4070990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742950"/>
            <a:ext cx="4967287" cy="3724275"/>
          </a:xfrm>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EE8C41C5-5617-4EC1-AA41-3D077228123C}" type="slidenum">
              <a:rPr lang="en-GB" smtClean="0"/>
              <a:t>16</a:t>
            </a:fld>
            <a:endParaRPr lang="en-GB"/>
          </a:p>
        </p:txBody>
      </p:sp>
    </p:spTree>
    <p:extLst>
      <p:ext uri="{BB962C8B-B14F-4D97-AF65-F5344CB8AC3E}">
        <p14:creationId xmlns:p14="http://schemas.microsoft.com/office/powerpoint/2010/main" val="2955703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742950"/>
            <a:ext cx="4967287" cy="3724275"/>
          </a:xfrm>
        </p:spPr>
      </p:sp>
      <p:sp>
        <p:nvSpPr>
          <p:cNvPr id="3" name="Notes Placeholder 2"/>
          <p:cNvSpPr>
            <a:spLocks noGrp="1"/>
          </p:cNvSpPr>
          <p:nvPr>
            <p:ph type="body" idx="1"/>
          </p:nvPr>
        </p:nvSpPr>
        <p:spPr/>
        <p:txBody>
          <a:bodyPr/>
          <a:lstStyle/>
          <a:p>
            <a:endParaRPr lang="en-GB" dirty="0">
              <a:latin typeface="+mn-lt"/>
            </a:endParaRPr>
          </a:p>
        </p:txBody>
      </p:sp>
      <p:sp>
        <p:nvSpPr>
          <p:cNvPr id="4" name="Slide Number Placeholder 3"/>
          <p:cNvSpPr>
            <a:spLocks noGrp="1"/>
          </p:cNvSpPr>
          <p:nvPr>
            <p:ph type="sldNum" sz="quarter" idx="10"/>
          </p:nvPr>
        </p:nvSpPr>
        <p:spPr/>
        <p:txBody>
          <a:bodyPr/>
          <a:lstStyle/>
          <a:p>
            <a:fld id="{EE8C41C5-5617-4EC1-AA41-3D077228123C}" type="slidenum">
              <a:rPr lang="en-GB" smtClean="0"/>
              <a:t>19</a:t>
            </a:fld>
            <a:endParaRPr lang="en-GB"/>
          </a:p>
        </p:txBody>
      </p:sp>
    </p:spTree>
    <p:extLst>
      <p:ext uri="{BB962C8B-B14F-4D97-AF65-F5344CB8AC3E}">
        <p14:creationId xmlns:p14="http://schemas.microsoft.com/office/powerpoint/2010/main" val="29557031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947738" y="742950"/>
            <a:ext cx="4967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9547" indent="-288287">
              <a:spcBef>
                <a:spcPct val="30000"/>
              </a:spcBef>
              <a:defRPr sz="1200">
                <a:solidFill>
                  <a:schemeClr val="tx1"/>
                </a:solidFill>
                <a:latin typeface="Calibri" pitchFamily="34" charset="0"/>
              </a:defRPr>
            </a:lvl2pPr>
            <a:lvl3pPr marL="1153150" indent="-230629">
              <a:spcBef>
                <a:spcPct val="30000"/>
              </a:spcBef>
              <a:defRPr sz="1200">
                <a:solidFill>
                  <a:schemeClr val="tx1"/>
                </a:solidFill>
                <a:latin typeface="Calibri" pitchFamily="34" charset="0"/>
              </a:defRPr>
            </a:lvl3pPr>
            <a:lvl4pPr marL="1614410" indent="-230629">
              <a:spcBef>
                <a:spcPct val="30000"/>
              </a:spcBef>
              <a:defRPr sz="1200">
                <a:solidFill>
                  <a:schemeClr val="tx1"/>
                </a:solidFill>
                <a:latin typeface="Calibri" pitchFamily="34" charset="0"/>
              </a:defRPr>
            </a:lvl4pPr>
            <a:lvl5pPr marL="2075669" indent="-230629">
              <a:spcBef>
                <a:spcPct val="30000"/>
              </a:spcBef>
              <a:defRPr sz="1200">
                <a:solidFill>
                  <a:schemeClr val="tx1"/>
                </a:solidFill>
                <a:latin typeface="Calibri" pitchFamily="34" charset="0"/>
              </a:defRPr>
            </a:lvl5pPr>
            <a:lvl6pPr marL="2536929" indent="-230629" eaLnBrk="0" fontAlgn="base" hangingPunct="0">
              <a:spcBef>
                <a:spcPct val="30000"/>
              </a:spcBef>
              <a:spcAft>
                <a:spcPct val="0"/>
              </a:spcAft>
              <a:defRPr sz="1200">
                <a:solidFill>
                  <a:schemeClr val="tx1"/>
                </a:solidFill>
                <a:latin typeface="Calibri" pitchFamily="34" charset="0"/>
              </a:defRPr>
            </a:lvl6pPr>
            <a:lvl7pPr marL="2998189" indent="-230629" eaLnBrk="0" fontAlgn="base" hangingPunct="0">
              <a:spcBef>
                <a:spcPct val="30000"/>
              </a:spcBef>
              <a:spcAft>
                <a:spcPct val="0"/>
              </a:spcAft>
              <a:defRPr sz="1200">
                <a:solidFill>
                  <a:schemeClr val="tx1"/>
                </a:solidFill>
                <a:latin typeface="Calibri" pitchFamily="34" charset="0"/>
              </a:defRPr>
            </a:lvl7pPr>
            <a:lvl8pPr marL="3459448" indent="-230629" eaLnBrk="0" fontAlgn="base" hangingPunct="0">
              <a:spcBef>
                <a:spcPct val="30000"/>
              </a:spcBef>
              <a:spcAft>
                <a:spcPct val="0"/>
              </a:spcAft>
              <a:defRPr sz="1200">
                <a:solidFill>
                  <a:schemeClr val="tx1"/>
                </a:solidFill>
                <a:latin typeface="Calibri" pitchFamily="34" charset="0"/>
              </a:defRPr>
            </a:lvl8pPr>
            <a:lvl9pPr marL="3920709" indent="-230629" eaLnBrk="0" fontAlgn="base" hangingPunct="0">
              <a:spcBef>
                <a:spcPct val="30000"/>
              </a:spcBef>
              <a:spcAft>
                <a:spcPct val="0"/>
              </a:spcAft>
              <a:defRPr sz="1200">
                <a:solidFill>
                  <a:schemeClr val="tx1"/>
                </a:solidFill>
                <a:latin typeface="Calibri" pitchFamily="34" charset="0"/>
              </a:defRPr>
            </a:lvl9pPr>
          </a:lstStyle>
          <a:p>
            <a:pPr>
              <a:spcBef>
                <a:spcPct val="0"/>
              </a:spcBef>
            </a:pPr>
            <a:fld id="{689E19C4-7F60-4112-9674-4551CAC4A669}" type="slidenum">
              <a:rPr lang="en-GB" altLang="fr-FR" smtClean="0">
                <a:cs typeface="Arial" pitchFamily="34" charset="0"/>
              </a:rPr>
              <a:pPr>
                <a:spcBef>
                  <a:spcPct val="0"/>
                </a:spcBef>
              </a:pPr>
              <a:t>20</a:t>
            </a:fld>
            <a:endParaRPr lang="en-GB" altLang="fr-FR" smtClean="0">
              <a:cs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744538"/>
            <a:ext cx="4964112"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0BFEC48-7FC1-49A6-AB3A-14B7A7DB16A9}" type="slidenum">
              <a:rPr lang="en-GB" smtClean="0"/>
              <a:t>21</a:t>
            </a:fld>
            <a:endParaRPr lang="en-GB"/>
          </a:p>
        </p:txBody>
      </p:sp>
    </p:spTree>
    <p:extLst>
      <p:ext uri="{BB962C8B-B14F-4D97-AF65-F5344CB8AC3E}">
        <p14:creationId xmlns:p14="http://schemas.microsoft.com/office/powerpoint/2010/main" val="2367012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742950"/>
            <a:ext cx="4967287" cy="3724275"/>
          </a:xfrm>
        </p:spPr>
      </p:sp>
      <p:sp>
        <p:nvSpPr>
          <p:cNvPr id="3" name="Notes Placeholder 2"/>
          <p:cNvSpPr>
            <a:spLocks noGrp="1"/>
          </p:cNvSpPr>
          <p:nvPr>
            <p:ph type="body" idx="1"/>
          </p:nvPr>
        </p:nvSpPr>
        <p:spPr/>
        <p:txBody>
          <a:bodyPr/>
          <a:lstStyle/>
          <a:p>
            <a:pPr>
              <a:lnSpc>
                <a:spcPct val="115000"/>
              </a:lnSpc>
              <a:spcAft>
                <a:spcPts val="1000"/>
              </a:spcAft>
            </a:pPr>
            <a:endParaRPr lang="en-GB" sz="1200" dirty="0" smtClean="0">
              <a:effectLst/>
              <a:latin typeface="Calibri"/>
              <a:ea typeface="Calibri"/>
              <a:cs typeface="Times New Roman"/>
            </a:endParaRPr>
          </a:p>
        </p:txBody>
      </p:sp>
      <p:sp>
        <p:nvSpPr>
          <p:cNvPr id="4" name="Slide Number Placeholder 3"/>
          <p:cNvSpPr>
            <a:spLocks noGrp="1"/>
          </p:cNvSpPr>
          <p:nvPr>
            <p:ph type="sldNum" sz="quarter" idx="10"/>
          </p:nvPr>
        </p:nvSpPr>
        <p:spPr/>
        <p:txBody>
          <a:bodyPr/>
          <a:lstStyle/>
          <a:p>
            <a:fld id="{EE8C41C5-5617-4EC1-AA41-3D077228123C}" type="slidenum">
              <a:rPr lang="en-GB" smtClean="0"/>
              <a:t>2</a:t>
            </a:fld>
            <a:endParaRPr lang="en-GB"/>
          </a:p>
        </p:txBody>
      </p:sp>
    </p:spTree>
    <p:extLst>
      <p:ext uri="{BB962C8B-B14F-4D97-AF65-F5344CB8AC3E}">
        <p14:creationId xmlns:p14="http://schemas.microsoft.com/office/powerpoint/2010/main" val="2955703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809E9BC-9D9E-40DE-ACF0-34E1EDFE9ED3}" type="slidenum">
              <a:rPr lang="en-GB" altLang="en-US" smtClean="0"/>
              <a:pPr/>
              <a:t>22</a:t>
            </a:fld>
            <a:endParaRPr lang="en-GB" altLang="en-US"/>
          </a:p>
        </p:txBody>
      </p:sp>
    </p:spTree>
    <p:extLst>
      <p:ext uri="{BB962C8B-B14F-4D97-AF65-F5344CB8AC3E}">
        <p14:creationId xmlns:p14="http://schemas.microsoft.com/office/powerpoint/2010/main" val="1884827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en-GB" altLang="en-US" dirty="0" smtClean="0">
              <a:latin typeface="Arial" pitchFamily="34" charset="0"/>
            </a:endParaRPr>
          </a:p>
        </p:txBody>
      </p:sp>
      <p:sp>
        <p:nvSpPr>
          <p:cNvPr id="4" name="Slide Number Placeholder 3"/>
          <p:cNvSpPr>
            <a:spLocks noGrp="1"/>
          </p:cNvSpPr>
          <p:nvPr>
            <p:ph type="sldNum" sz="quarter" idx="10"/>
          </p:nvPr>
        </p:nvSpPr>
        <p:spPr/>
        <p:txBody>
          <a:bodyPr/>
          <a:lstStyle/>
          <a:p>
            <a:fld id="{3809E9BC-9D9E-40DE-ACF0-34E1EDFE9ED3}" type="slidenum">
              <a:rPr lang="en-GB" altLang="en-US" smtClean="0">
                <a:solidFill>
                  <a:srgbClr val="000000"/>
                </a:solidFill>
              </a:rPr>
              <a:pPr/>
              <a:t>23</a:t>
            </a:fld>
            <a:endParaRPr lang="en-GB" altLang="en-US">
              <a:solidFill>
                <a:srgbClr val="000000"/>
              </a:solidFill>
            </a:endParaRPr>
          </a:p>
        </p:txBody>
      </p:sp>
    </p:spTree>
    <p:extLst>
      <p:ext uri="{BB962C8B-B14F-4D97-AF65-F5344CB8AC3E}">
        <p14:creationId xmlns:p14="http://schemas.microsoft.com/office/powerpoint/2010/main" val="2484499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DD86F33-F695-4C1D-819C-649E7307B696}" type="slidenum">
              <a:rPr lang="en-GB" altLang="en-US" smtClean="0"/>
              <a:pPr/>
              <a:t>24</a:t>
            </a:fld>
            <a:endParaRPr lang="en-GB" altLang="en-US"/>
          </a:p>
        </p:txBody>
      </p:sp>
    </p:spTree>
    <p:extLst>
      <p:ext uri="{BB962C8B-B14F-4D97-AF65-F5344CB8AC3E}">
        <p14:creationId xmlns:p14="http://schemas.microsoft.com/office/powerpoint/2010/main" val="2105119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742950"/>
            <a:ext cx="4967287" cy="3724275"/>
          </a:xfrm>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EE8C41C5-5617-4EC1-AA41-3D077228123C}" type="slidenum">
              <a:rPr lang="en-GB" smtClean="0"/>
              <a:t>3</a:t>
            </a:fld>
            <a:endParaRPr lang="en-GB"/>
          </a:p>
        </p:txBody>
      </p:sp>
    </p:spTree>
    <p:extLst>
      <p:ext uri="{BB962C8B-B14F-4D97-AF65-F5344CB8AC3E}">
        <p14:creationId xmlns:p14="http://schemas.microsoft.com/office/powerpoint/2010/main" val="2955703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742950"/>
            <a:ext cx="4967287" cy="3724275"/>
          </a:xfrm>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EE8C41C5-5617-4EC1-AA41-3D077228123C}" type="slidenum">
              <a:rPr lang="en-GB" smtClean="0"/>
              <a:t>4</a:t>
            </a:fld>
            <a:endParaRPr lang="en-GB"/>
          </a:p>
        </p:txBody>
      </p:sp>
    </p:spTree>
    <p:extLst>
      <p:ext uri="{BB962C8B-B14F-4D97-AF65-F5344CB8AC3E}">
        <p14:creationId xmlns:p14="http://schemas.microsoft.com/office/powerpoint/2010/main" val="2955703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742950"/>
            <a:ext cx="4967287" cy="3724275"/>
          </a:xfrm>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EE8C41C5-5617-4EC1-AA41-3D077228123C}" type="slidenum">
              <a:rPr lang="en-GB" smtClean="0"/>
              <a:t>5</a:t>
            </a:fld>
            <a:endParaRPr lang="en-GB"/>
          </a:p>
        </p:txBody>
      </p:sp>
    </p:spTree>
    <p:extLst>
      <p:ext uri="{BB962C8B-B14F-4D97-AF65-F5344CB8AC3E}">
        <p14:creationId xmlns:p14="http://schemas.microsoft.com/office/powerpoint/2010/main" val="2955703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742950"/>
            <a:ext cx="4967287" cy="3724275"/>
          </a:xfrm>
        </p:spPr>
      </p:sp>
      <p:sp>
        <p:nvSpPr>
          <p:cNvPr id="3" name="Notes Placeholder 2"/>
          <p:cNvSpPr>
            <a:spLocks noGrp="1"/>
          </p:cNvSpPr>
          <p:nvPr>
            <p:ph type="body" idx="1"/>
          </p:nvPr>
        </p:nvSpPr>
        <p:spPr/>
        <p:txBody>
          <a:bodyPr/>
          <a:lstStyle/>
          <a:p>
            <a:pPr marL="171176" indent="-171176">
              <a:buFont typeface="Arial" panose="020B0604020202020204" pitchFamily="34" charset="0"/>
              <a:buChar char="•"/>
            </a:pPr>
            <a:r>
              <a:rPr lang="en-GB" dirty="0" smtClean="0"/>
              <a:t>Climate finance will play a crucial role both</a:t>
            </a:r>
            <a:r>
              <a:rPr lang="en-GB" baseline="0" dirty="0" smtClean="0"/>
              <a:t> for implementing the Paris Agreement and the 2030 Agenda.</a:t>
            </a:r>
            <a:r>
              <a:rPr lang="en-GB" dirty="0" smtClean="0"/>
              <a:t> At least 20% of the EU budget will be spent on climate action by 2020. This means that an estimated EUR 14 billion of public grants will support climate activities in developing countries between 2014 and 2020. It is major contribution to the overall USD 100 billion goal.</a:t>
            </a:r>
          </a:p>
          <a:p>
            <a:pPr marL="171176" indent="-171176">
              <a:buFont typeface="Arial" panose="020B0604020202020204" pitchFamily="34" charset="0"/>
              <a:buChar char="•"/>
            </a:pPr>
            <a:r>
              <a:rPr lang="en-GB" dirty="0" smtClean="0"/>
              <a:t>Mainstreaming</a:t>
            </a:r>
            <a:r>
              <a:rPr lang="en-GB" baseline="0" dirty="0" smtClean="0"/>
              <a:t> is considered as a key contribution towards sustainable development, poverty reduction and the implementation of the Paris Agreement </a:t>
            </a:r>
          </a:p>
          <a:p>
            <a:pPr marL="171176" indent="-171176" defTabSz="912937">
              <a:buFont typeface="Arial" panose="020B0604020202020204" pitchFamily="34" charset="0"/>
              <a:buChar char="•"/>
              <a:defRPr/>
            </a:pPr>
            <a:r>
              <a:rPr lang="en-GB" baseline="0" dirty="0" smtClean="0"/>
              <a:t>Since 2015, the EU has significantly stepped up environment and climate change mainstreaming efforts. </a:t>
            </a:r>
            <a:r>
              <a:rPr lang="en-GB" dirty="0" smtClean="0"/>
              <a:t>Mainstreaming requires that non-climate policies, programmes, and/or individual actions take climate change into consideration. </a:t>
            </a:r>
          </a:p>
          <a:p>
            <a:pPr marL="171176" indent="-171176">
              <a:buFont typeface="Arial" panose="020B0604020202020204" pitchFamily="34" charset="0"/>
              <a:buChar char="•"/>
            </a:pPr>
            <a:r>
              <a:rPr lang="en-GB" baseline="0" dirty="0" smtClean="0"/>
              <a:t>In DG DEVCO we have developed tools and methods (including mainstreaming guidelines) and set up a dedicated environment and climate change mainstreaming facility. The Mainstreaming Facility has been providing advice for projects and programmes under both DCI and EDF to increase the quantity and quality of their contributions to address climate change. DG DEVCO has also intensified the training and capacity building activities, specific on environment and climate change mainstreaming (including Rio Marking) and jointly with sectorial activities (e.g. green economy or agriculture). </a:t>
            </a:r>
          </a:p>
          <a:p>
            <a:pPr marL="171176" indent="-171176">
              <a:buFont typeface="Arial" panose="020B0604020202020204" pitchFamily="34" charset="0"/>
              <a:buChar char="•"/>
            </a:pPr>
            <a:r>
              <a:rPr lang="en-GB" baseline="0" dirty="0" smtClean="0"/>
              <a:t>As a result of these efforts contributions to climate change have been increasing, from 17.7% in 2014 to 24.9% in 2016 (provisional data) under the DCI. In the case of EDF, contributions have increased from 3.3% in 2014 to 23.3% in 2016 (provisional data). </a:t>
            </a:r>
          </a:p>
          <a:p>
            <a:pPr marL="171176" indent="-171176">
              <a:buFont typeface="Arial" panose="020B0604020202020204" pitchFamily="34" charset="0"/>
              <a:buChar char="•"/>
            </a:pPr>
            <a:r>
              <a:rPr lang="en-GB" baseline="0" dirty="0" smtClean="0"/>
              <a:t>The share of climate-relevant actions in food and nutrition security and sustainable agriculture jumped from 13 % in 2007–2013 to 29 % in 2014–2015 (latest available data). In farming, adaptation and mitigation can be twin benefits, not competing needs. </a:t>
            </a:r>
          </a:p>
          <a:p>
            <a:endParaRPr lang="en-GB" dirty="0" smtClean="0"/>
          </a:p>
        </p:txBody>
      </p:sp>
      <p:sp>
        <p:nvSpPr>
          <p:cNvPr id="4" name="Slide Number Placeholder 3"/>
          <p:cNvSpPr>
            <a:spLocks noGrp="1"/>
          </p:cNvSpPr>
          <p:nvPr>
            <p:ph type="sldNum" sz="quarter" idx="10"/>
          </p:nvPr>
        </p:nvSpPr>
        <p:spPr/>
        <p:txBody>
          <a:bodyPr/>
          <a:lstStyle/>
          <a:p>
            <a:fld id="{EE8C41C5-5617-4EC1-AA41-3D077228123C}" type="slidenum">
              <a:rPr lang="en-GB" smtClean="0"/>
              <a:t>6</a:t>
            </a:fld>
            <a:endParaRPr lang="en-GB"/>
          </a:p>
        </p:txBody>
      </p:sp>
    </p:spTree>
    <p:extLst>
      <p:ext uri="{BB962C8B-B14F-4D97-AF65-F5344CB8AC3E}">
        <p14:creationId xmlns:p14="http://schemas.microsoft.com/office/powerpoint/2010/main" val="2955703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7738" y="742950"/>
            <a:ext cx="4967287" cy="3724275"/>
          </a:xfrm>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EE8C41C5-5617-4EC1-AA41-3D077228123C}" type="slidenum">
              <a:rPr lang="en-GB" smtClean="0"/>
              <a:t>7</a:t>
            </a:fld>
            <a:endParaRPr lang="en-GB"/>
          </a:p>
        </p:txBody>
      </p:sp>
    </p:spTree>
    <p:extLst>
      <p:ext uri="{BB962C8B-B14F-4D97-AF65-F5344CB8AC3E}">
        <p14:creationId xmlns:p14="http://schemas.microsoft.com/office/powerpoint/2010/main" val="2955703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DBD2A9F-AAF5-402A-BE52-89EC7C806602}" type="slidenum">
              <a:rPr lang="en-GB" altLang="en-US" smtClean="0"/>
              <a:pPr/>
              <a:t>8</a:t>
            </a:fld>
            <a:endParaRPr lang="en-GB" altLang="en-US"/>
          </a:p>
        </p:txBody>
      </p:sp>
    </p:spTree>
    <p:extLst>
      <p:ext uri="{BB962C8B-B14F-4D97-AF65-F5344CB8AC3E}">
        <p14:creationId xmlns:p14="http://schemas.microsoft.com/office/powerpoint/2010/main" val="2879683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2950"/>
            <a:ext cx="4967288" cy="3724275"/>
          </a:xfrm>
        </p:spPr>
      </p:sp>
      <p:sp>
        <p:nvSpPr>
          <p:cNvPr id="3" name="Notes Placeholder 2"/>
          <p:cNvSpPr>
            <a:spLocks noGrp="1"/>
          </p:cNvSpPr>
          <p:nvPr>
            <p:ph type="body" idx="1"/>
          </p:nvPr>
        </p:nvSpPr>
        <p:spPr/>
        <p:txBody>
          <a:bodyPr/>
          <a:lstStyle/>
          <a:p>
            <a:pPr>
              <a:lnSpc>
                <a:spcPct val="115000"/>
              </a:lnSpc>
              <a:spcAft>
                <a:spcPts val="997"/>
              </a:spcAft>
            </a:pPr>
            <a:endParaRPr lang="en-GB" dirty="0" smtClean="0"/>
          </a:p>
        </p:txBody>
      </p:sp>
      <p:sp>
        <p:nvSpPr>
          <p:cNvPr id="4" name="Slide Number Placeholder 3"/>
          <p:cNvSpPr>
            <a:spLocks noGrp="1"/>
          </p:cNvSpPr>
          <p:nvPr>
            <p:ph type="sldNum" sz="quarter" idx="10"/>
          </p:nvPr>
        </p:nvSpPr>
        <p:spPr/>
        <p:txBody>
          <a:bodyPr/>
          <a:lstStyle/>
          <a:p>
            <a:fld id="{EE8C41C5-5617-4EC1-AA41-3D077228123C}" type="slidenum">
              <a:rPr lang="en-GB" smtClean="0">
                <a:solidFill>
                  <a:srgbClr val="000000"/>
                </a:solidFill>
              </a:rPr>
              <a:pPr/>
              <a:t>9</a:t>
            </a:fld>
            <a:endParaRPr lang="en-GB">
              <a:solidFill>
                <a:srgbClr val="000000"/>
              </a:solidFill>
            </a:endParaRPr>
          </a:p>
        </p:txBody>
      </p:sp>
    </p:spTree>
    <p:extLst>
      <p:ext uri="{BB962C8B-B14F-4D97-AF65-F5344CB8AC3E}">
        <p14:creationId xmlns:p14="http://schemas.microsoft.com/office/powerpoint/2010/main" val="1956000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chemeClr val="lt1"/>
              </a:solidFill>
              <a:latin typeface="+mn-lt"/>
            </a:endParaRPr>
          </a:p>
        </p:txBody>
      </p:sp>
      <p:pic>
        <p:nvPicPr>
          <p:cNvPr id="3086"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en-US" altLang="en-US" noProof="0" smtClean="0"/>
              <a:t>Click to edit Master title style</a:t>
            </a:r>
            <a:endParaRPr lang="en-GB" altLang="en-US" noProof="0" smtClean="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en-US" altLang="en-US" noProof="0" smtClean="0"/>
              <a:t>Click to edit Master subtitle style</a:t>
            </a:r>
            <a:endParaRPr lang="en-GB" altLang="en-US" noProof="0" smtClean="0"/>
          </a:p>
        </p:txBody>
      </p:sp>
      <p:sp>
        <p:nvSpPr>
          <p:cNvPr id="3078" name="Rectangle 6"/>
          <p:cNvSpPr>
            <a:spLocks noGrp="1" noChangeArrowheads="1"/>
          </p:cNvSpPr>
          <p:nvPr>
            <p:ph type="dt" sz="half" idx="2"/>
          </p:nvPr>
        </p:nvSpPr>
        <p:spPr/>
        <p:txBody>
          <a:bodyPr/>
          <a:lstStyle>
            <a:lvl1pPr>
              <a:defRPr sz="1200" b="1">
                <a:solidFill>
                  <a:schemeClr val="bg1"/>
                </a:solidFill>
                <a:latin typeface="+mn-lt"/>
              </a:defRPr>
            </a:lvl1pPr>
          </a:lstStyle>
          <a:p>
            <a:endParaRPr lang="en-GB" altLang="en-US"/>
          </a:p>
        </p:txBody>
      </p:sp>
      <p:sp>
        <p:nvSpPr>
          <p:cNvPr id="3079" name="Rectangle 7"/>
          <p:cNvSpPr>
            <a:spLocks noGrp="1" noChangeArrowheads="1"/>
          </p:cNvSpPr>
          <p:nvPr>
            <p:ph type="ftr" sz="quarter" idx="3"/>
          </p:nvPr>
        </p:nvSpPr>
        <p:spPr/>
        <p:txBody>
          <a:bodyPr/>
          <a:lstStyle>
            <a:lvl1pPr>
              <a:defRPr>
                <a:solidFill>
                  <a:schemeClr val="bg1"/>
                </a:solidFill>
                <a:latin typeface="+mn-lt"/>
              </a:defRPr>
            </a:lvl1pPr>
          </a:lstStyle>
          <a:p>
            <a:endParaRPr lang="en-GB" altLang="en-US"/>
          </a:p>
        </p:txBody>
      </p:sp>
      <p:sp>
        <p:nvSpPr>
          <p:cNvPr id="3080" name="Rectangle 8"/>
          <p:cNvSpPr>
            <a:spLocks noGrp="1" noChangeArrowheads="1"/>
          </p:cNvSpPr>
          <p:nvPr>
            <p:ph type="sldNum" sz="quarter" idx="4"/>
          </p:nvPr>
        </p:nvSpPr>
        <p:spPr/>
        <p:txBody>
          <a:bodyPr/>
          <a:lstStyle>
            <a:lvl1pPr>
              <a:defRPr>
                <a:solidFill>
                  <a:schemeClr val="bg1"/>
                </a:solidFill>
                <a:latin typeface="+mn-lt"/>
              </a:defRPr>
            </a:lvl1pPr>
          </a:lstStyle>
          <a:p>
            <a:fld id="{B8D94B27-329F-48DE-8309-586EDE8A12A4}" type="slidenum">
              <a:rPr lang="en-GB" altLang="en-US"/>
              <a:pPr/>
              <a:t>‹#›</a:t>
            </a:fld>
            <a:endParaRPr lang="en-GB" altLang="en-US"/>
          </a:p>
        </p:txBody>
      </p:sp>
      <p:sp>
        <p:nvSpPr>
          <p:cNvPr id="7" name="Rectangle 6"/>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8273CA98-DA92-4967-9C93-D8CF4AFED5C2}" type="slidenum">
              <a:rPr lang="en-GB" altLang="en-US"/>
              <a:pPr/>
              <a:t>‹#›</a:t>
            </a:fld>
            <a:endParaRPr lang="en-GB" altLang="en-US"/>
          </a:p>
        </p:txBody>
      </p:sp>
    </p:spTree>
    <p:extLst>
      <p:ext uri="{BB962C8B-B14F-4D97-AF65-F5344CB8AC3E}">
        <p14:creationId xmlns:p14="http://schemas.microsoft.com/office/powerpoint/2010/main" val="193402429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42257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7783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9863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7841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044982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3627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5" name="Rectangle 4"/>
          <p:cNvSpPr/>
          <p:nvPr userDrawn="1"/>
        </p:nvSpPr>
        <p:spPr>
          <a:xfrm>
            <a:off x="2147455" y="1277470"/>
            <a:ext cx="6996545" cy="4706471"/>
          </a:xfrm>
          <a:prstGeom prst="rect">
            <a:avLst/>
          </a:prstGeom>
          <a:gradFill flip="none" rotWithShape="1">
            <a:gsLst>
              <a:gs pos="0">
                <a:srgbClr val="22A1DB">
                  <a:shade val="30000"/>
                  <a:satMod val="115000"/>
                </a:srgbClr>
              </a:gs>
              <a:gs pos="50000">
                <a:srgbClr val="22A1DB">
                  <a:shade val="67500"/>
                  <a:satMod val="115000"/>
                </a:srgbClr>
              </a:gs>
              <a:gs pos="100000">
                <a:srgbClr val="22A1DB">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solidFill>
                <a:srgbClr val="FFFFFF"/>
              </a:solidFill>
            </a:endParaRPr>
          </a:p>
        </p:txBody>
      </p:sp>
      <p:sp>
        <p:nvSpPr>
          <p:cNvPr id="8" name="Picture Placeholder 7"/>
          <p:cNvSpPr>
            <a:spLocks noGrp="1"/>
          </p:cNvSpPr>
          <p:nvPr>
            <p:ph type="pic" sz="quarter" idx="10"/>
          </p:nvPr>
        </p:nvSpPr>
        <p:spPr>
          <a:xfrm>
            <a:off x="0" y="1277470"/>
            <a:ext cx="2147455" cy="4706471"/>
          </a:xfrm>
          <a:prstGeom prst="rect">
            <a:avLst/>
          </a:prstGeom>
          <a:solidFill>
            <a:schemeClr val="bg1">
              <a:lumMod val="75000"/>
            </a:schemeClr>
          </a:solidFill>
        </p:spPr>
        <p:txBody>
          <a:bodyPr/>
          <a:lstStyle/>
          <a:p>
            <a:endParaRPr lang="en-US"/>
          </a:p>
        </p:txBody>
      </p:sp>
      <p:sp>
        <p:nvSpPr>
          <p:cNvPr id="10" name="Text Placeholder 9"/>
          <p:cNvSpPr>
            <a:spLocks noGrp="1"/>
          </p:cNvSpPr>
          <p:nvPr>
            <p:ph type="body" sz="quarter" idx="11"/>
          </p:nvPr>
        </p:nvSpPr>
        <p:spPr>
          <a:xfrm>
            <a:off x="2563091" y="1613647"/>
            <a:ext cx="6096000" cy="3966882"/>
          </a:xfrm>
          <a:prstGeom prst="rect">
            <a:avLst/>
          </a:prstGeom>
        </p:spPr>
        <p:txBody>
          <a:bodyPr/>
          <a:lstStyle>
            <a:lvl1pPr>
              <a:defRPr>
                <a:solidFill>
                  <a:schemeClr val="bg1"/>
                </a:solidFill>
                <a:latin typeface="Verdana" pitchFamily="34" charset="0"/>
              </a:defRPr>
            </a:lvl1pPr>
            <a:lvl2pPr>
              <a:defRPr>
                <a:solidFill>
                  <a:schemeClr val="bg1"/>
                </a:solidFill>
                <a:latin typeface="Verdana" pitchFamily="34" charset="0"/>
              </a:defRPr>
            </a:lvl2pPr>
            <a:lvl3pPr>
              <a:defRPr>
                <a:solidFill>
                  <a:schemeClr val="bg1"/>
                </a:solidFill>
                <a:latin typeface="Verdana" pitchFamily="34" charset="0"/>
              </a:defRPr>
            </a:lvl3pPr>
            <a:lvl4pPr>
              <a:defRPr>
                <a:solidFill>
                  <a:schemeClr val="bg1"/>
                </a:solidFill>
                <a:latin typeface="Verdana" pitchFamily="34" charset="0"/>
              </a:defRPr>
            </a:lvl4pPr>
            <a:lvl5pPr>
              <a:defRPr>
                <a:solidFill>
                  <a:schemeClr val="bg1"/>
                </a:solidFill>
                <a:latin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0556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rgbClr val="FFFFFF"/>
              </a:solidFill>
              <a:latin typeface="Verdana"/>
            </a:endParaRPr>
          </a:p>
        </p:txBody>
      </p:sp>
      <p:pic>
        <p:nvPicPr>
          <p:cNvPr id="3086"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en-US" altLang="en-US" noProof="0" smtClean="0"/>
              <a:t>Click to edit Master title style</a:t>
            </a:r>
            <a:endParaRPr lang="en-GB" altLang="en-US" noProof="0" smtClean="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en-US" altLang="en-US" noProof="0" smtClean="0"/>
              <a:t>Click to edit Master subtitle style</a:t>
            </a:r>
            <a:endParaRPr lang="en-GB" altLang="en-US" noProof="0" smtClean="0"/>
          </a:p>
        </p:txBody>
      </p:sp>
      <p:sp>
        <p:nvSpPr>
          <p:cNvPr id="3078" name="Rectangle 6"/>
          <p:cNvSpPr>
            <a:spLocks noGrp="1" noChangeArrowheads="1"/>
          </p:cNvSpPr>
          <p:nvPr>
            <p:ph type="dt" sz="half" idx="2"/>
          </p:nvPr>
        </p:nvSpPr>
        <p:spPr/>
        <p:txBody>
          <a:bodyPr/>
          <a:lstStyle>
            <a:lvl1pPr>
              <a:defRPr sz="1200" b="1">
                <a:solidFill>
                  <a:schemeClr val="bg1"/>
                </a:solidFill>
                <a:latin typeface="+mn-lt"/>
              </a:defRPr>
            </a:lvl1pPr>
          </a:lstStyle>
          <a:p>
            <a:endParaRPr lang="en-GB" altLang="en-US">
              <a:solidFill>
                <a:srgbClr val="FFFFFF"/>
              </a:solidFill>
            </a:endParaRPr>
          </a:p>
        </p:txBody>
      </p:sp>
      <p:sp>
        <p:nvSpPr>
          <p:cNvPr id="3079" name="Rectangle 7"/>
          <p:cNvSpPr>
            <a:spLocks noGrp="1" noChangeArrowheads="1"/>
          </p:cNvSpPr>
          <p:nvPr>
            <p:ph type="ftr" sz="quarter" idx="3"/>
          </p:nvPr>
        </p:nvSpPr>
        <p:spPr/>
        <p:txBody>
          <a:bodyPr/>
          <a:lstStyle>
            <a:lvl1pPr>
              <a:defRPr>
                <a:solidFill>
                  <a:schemeClr val="bg1"/>
                </a:solidFill>
                <a:latin typeface="+mn-lt"/>
              </a:defRPr>
            </a:lvl1pPr>
          </a:lstStyle>
          <a:p>
            <a:endParaRPr lang="en-GB" altLang="en-US">
              <a:solidFill>
                <a:srgbClr val="FFFFFF"/>
              </a:solidFill>
            </a:endParaRPr>
          </a:p>
        </p:txBody>
      </p:sp>
      <p:sp>
        <p:nvSpPr>
          <p:cNvPr id="3080" name="Rectangle 8"/>
          <p:cNvSpPr>
            <a:spLocks noGrp="1" noChangeArrowheads="1"/>
          </p:cNvSpPr>
          <p:nvPr>
            <p:ph type="sldNum" sz="quarter" idx="4"/>
          </p:nvPr>
        </p:nvSpPr>
        <p:spPr/>
        <p:txBody>
          <a:bodyPr/>
          <a:lstStyle>
            <a:lvl1pPr>
              <a:defRPr>
                <a:solidFill>
                  <a:schemeClr val="bg1"/>
                </a:solidFill>
                <a:latin typeface="+mn-lt"/>
              </a:defRPr>
            </a:lvl1pPr>
          </a:lstStyle>
          <a:p>
            <a:fld id="{B8D94B27-329F-48DE-8309-586EDE8A12A4}" type="slidenum">
              <a:rPr lang="en-GB" altLang="en-US">
                <a:solidFill>
                  <a:srgbClr val="FFFFFF"/>
                </a:solidFill>
              </a:rPr>
              <a:pPr/>
              <a:t>‹#›</a:t>
            </a:fld>
            <a:endParaRPr lang="en-GB" altLang="en-US">
              <a:solidFill>
                <a:srgbClr val="FFFFFF"/>
              </a:solidFill>
            </a:endParaRPr>
          </a:p>
        </p:txBody>
      </p:sp>
      <p:sp>
        <p:nvSpPr>
          <p:cNvPr id="7" name="Rectangle 6"/>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Tree>
    <p:extLst>
      <p:ext uri="{BB962C8B-B14F-4D97-AF65-F5344CB8AC3E}">
        <p14:creationId xmlns:p14="http://schemas.microsoft.com/office/powerpoint/2010/main" val="6680790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6B378F4-B904-43AD-B17E-3C17D08D96B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4938918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01BD86-EDD0-4FE9-85F4-AEE1E47A5FC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52780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38B72719-3A08-4CFA-9ED9-D8D6646437C4}" type="slidenum">
              <a:rPr lang="en-GB" altLang="en-US"/>
              <a:pPr/>
              <a:t>‹#›</a:t>
            </a:fld>
            <a:endParaRPr lang="en-GB" altLang="en-US"/>
          </a:p>
        </p:txBody>
      </p:sp>
    </p:spTree>
    <p:extLst>
      <p:ext uri="{BB962C8B-B14F-4D97-AF65-F5344CB8AC3E}">
        <p14:creationId xmlns:p14="http://schemas.microsoft.com/office/powerpoint/2010/main" val="8267443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48572FD-9766-4E5A-83DC-D522E85ABC4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2920594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2C6760C-2C9E-4ADA-8582-DBF7C19C02F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5225013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74E2062-646F-4ED8-9859-0F6EB416FEE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905399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DE9F72-1FCF-4B1E-BCF3-8E7C6509E36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827210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318760D-3B23-4638-8406-E62E79E5421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7221802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E50BCD-6297-4F4B-8A8C-9D796DDF14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4587766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73CA98-DA92-4967-9C93-D8CF4AFED5C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952663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B72719-3A08-4CFA-9ED9-D8D6646437C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196288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5117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79172"/>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pPr/>
              <a:t>‹#›</a:t>
            </a:fld>
            <a:endParaRPr lang="en-GB" altLang="en-US"/>
          </a:p>
        </p:txBody>
      </p:sp>
    </p:spTree>
    <p:extLst>
      <p:ext uri="{BB962C8B-B14F-4D97-AF65-F5344CB8AC3E}">
        <p14:creationId xmlns:p14="http://schemas.microsoft.com/office/powerpoint/2010/main" val="140795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lIns="82058" tIns="41029" rIns="82058" bIns="41029"/>
          <a:lstStyle>
            <a:lvl1pPr>
              <a:defRPr/>
            </a:lvl1pPr>
          </a:lstStyle>
          <a:p>
            <a:pPr defTabSz="820583" fontAlgn="auto">
              <a:spcBef>
                <a:spcPts val="0"/>
              </a:spcBef>
              <a:spcAft>
                <a:spcPts val="0"/>
              </a:spcAft>
            </a:pPr>
            <a:fld id="{9556190E-63A2-41FE-AD6C-0E291A1184DF}" type="slidenum">
              <a:rPr lang="en-GB" altLang="en-US" sz="1600">
                <a:solidFill>
                  <a:prstClr val="black"/>
                </a:solidFill>
                <a:latin typeface="Calibri"/>
              </a:rPr>
              <a:pPr defTabSz="820583" fontAlgn="auto">
                <a:spcBef>
                  <a:spcPts val="0"/>
                </a:spcBef>
                <a:spcAft>
                  <a:spcPts val="0"/>
                </a:spcAft>
              </a:pPr>
              <a:t>‹#›</a:t>
            </a:fld>
            <a:endParaRPr lang="en-GB" altLang="en-US" sz="1600">
              <a:solidFill>
                <a:prstClr val="black"/>
              </a:solidFill>
              <a:latin typeface="Calibri"/>
            </a:endParaRPr>
          </a:p>
        </p:txBody>
      </p:sp>
    </p:spTree>
    <p:extLst>
      <p:ext uri="{BB962C8B-B14F-4D97-AF65-F5344CB8AC3E}">
        <p14:creationId xmlns:p14="http://schemas.microsoft.com/office/powerpoint/2010/main" val="114872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43523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lIns="82039" tIns="41020" rIns="82039" bIns="41020"/>
          <a:lstStyle>
            <a:lvl1pPr>
              <a:defRPr sz="3200" b="1">
                <a:solidFill>
                  <a:srgbClr val="22A1DB"/>
                </a:solidFill>
                <a:latin typeface="Verdana"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lIns="82039" tIns="41020" rIns="82039" bIns="41020"/>
          <a:lstStyle>
            <a:lvl1pPr marL="0" indent="0" algn="ctr">
              <a:buNone/>
              <a:defRPr sz="2500">
                <a:solidFill>
                  <a:schemeClr val="tx1">
                    <a:tint val="75000"/>
                  </a:schemeClr>
                </a:solidFill>
                <a:latin typeface="Verdana" pitchFamily="34" charset="0"/>
              </a:defRPr>
            </a:lvl1pPr>
            <a:lvl2pPr marL="410195" indent="0" algn="ctr">
              <a:buNone/>
              <a:defRPr>
                <a:solidFill>
                  <a:schemeClr val="tx1">
                    <a:tint val="75000"/>
                  </a:schemeClr>
                </a:solidFill>
              </a:defRPr>
            </a:lvl2pPr>
            <a:lvl3pPr marL="820391" indent="0" algn="ctr">
              <a:buNone/>
              <a:defRPr>
                <a:solidFill>
                  <a:schemeClr val="tx1">
                    <a:tint val="75000"/>
                  </a:schemeClr>
                </a:solidFill>
              </a:defRPr>
            </a:lvl3pPr>
            <a:lvl4pPr marL="1230586" indent="0" algn="ctr">
              <a:buNone/>
              <a:defRPr>
                <a:solidFill>
                  <a:schemeClr val="tx1">
                    <a:tint val="75000"/>
                  </a:schemeClr>
                </a:solidFill>
              </a:defRPr>
            </a:lvl4pPr>
            <a:lvl5pPr marL="1640781" indent="0" algn="ctr">
              <a:buNone/>
              <a:defRPr>
                <a:solidFill>
                  <a:schemeClr val="tx1">
                    <a:tint val="75000"/>
                  </a:schemeClr>
                </a:solidFill>
              </a:defRPr>
            </a:lvl5pPr>
            <a:lvl6pPr marL="2050976" indent="0" algn="ctr">
              <a:buNone/>
              <a:defRPr>
                <a:solidFill>
                  <a:schemeClr val="tx1">
                    <a:tint val="75000"/>
                  </a:schemeClr>
                </a:solidFill>
              </a:defRPr>
            </a:lvl6pPr>
            <a:lvl7pPr marL="2461173" indent="0" algn="ctr">
              <a:buNone/>
              <a:defRPr>
                <a:solidFill>
                  <a:schemeClr val="tx1">
                    <a:tint val="75000"/>
                  </a:schemeClr>
                </a:solidFill>
              </a:defRPr>
            </a:lvl7pPr>
            <a:lvl8pPr marL="2871367" indent="0" algn="ctr">
              <a:buNone/>
              <a:defRPr>
                <a:solidFill>
                  <a:schemeClr val="tx1">
                    <a:tint val="75000"/>
                  </a:schemeClr>
                </a:solidFill>
              </a:defRPr>
            </a:lvl8pPr>
            <a:lvl9pPr marL="3281562"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82058455"/>
      </p:ext>
    </p:extLst>
  </p:cSld>
  <p:clrMapOvr>
    <a:masterClrMapping/>
  </p:clrMapOvr>
  <p:transition spd="med">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617185"/>
      </p:ext>
    </p:extLst>
  </p:cSld>
  <p:clrMapOvr>
    <a:masterClrMapping/>
  </p:clrMapOvr>
  <p:transition spd="med">
    <p:fade/>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Rectangle 5"/>
          <p:cNvSpPr/>
          <p:nvPr userDrawn="1"/>
        </p:nvSpPr>
        <p:spPr>
          <a:xfrm>
            <a:off x="0" y="3294529"/>
            <a:ext cx="9144000" cy="2689412"/>
          </a:xfrm>
          <a:prstGeom prst="rect">
            <a:avLst/>
          </a:prstGeom>
          <a:gradFill flip="none" rotWithShape="1">
            <a:gsLst>
              <a:gs pos="0">
                <a:srgbClr val="22A1DB">
                  <a:shade val="30000"/>
                  <a:satMod val="115000"/>
                </a:srgbClr>
              </a:gs>
              <a:gs pos="50000">
                <a:srgbClr val="22A1DB">
                  <a:shade val="67500"/>
                  <a:satMod val="115000"/>
                </a:srgbClr>
              </a:gs>
              <a:gs pos="100000">
                <a:srgbClr val="22A1DB">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82039" tIns="41020" rIns="82039" bIns="41020" anchor="ctr"/>
          <a:lstStyle/>
          <a:p>
            <a:pPr algn="ctr" defTabSz="820391" fontAlgn="auto">
              <a:spcBef>
                <a:spcPts val="0"/>
              </a:spcBef>
              <a:spcAft>
                <a:spcPts val="0"/>
              </a:spcAft>
              <a:defRPr/>
            </a:pPr>
            <a:endParaRPr lang="en-US" sz="1600" dirty="0">
              <a:solidFill>
                <a:prstClr val="white"/>
              </a:solidFill>
              <a:latin typeface="Verdana" pitchFamily="34" charset="0"/>
            </a:endParaRPr>
          </a:p>
        </p:txBody>
      </p:sp>
      <p:sp>
        <p:nvSpPr>
          <p:cNvPr id="7" name="Picture Placeholder 6"/>
          <p:cNvSpPr>
            <a:spLocks noGrp="1"/>
          </p:cNvSpPr>
          <p:nvPr>
            <p:ph type="pic" sz="quarter" idx="10"/>
          </p:nvPr>
        </p:nvSpPr>
        <p:spPr>
          <a:xfrm>
            <a:off x="0" y="1277471"/>
            <a:ext cx="9144000" cy="2017059"/>
          </a:xfrm>
          <a:prstGeom prst="rect">
            <a:avLst/>
          </a:prstGeom>
          <a:solidFill>
            <a:schemeClr val="bg1">
              <a:lumMod val="75000"/>
            </a:schemeClr>
          </a:solidFill>
        </p:spPr>
        <p:txBody>
          <a:bodyPr lIns="82039" tIns="41020" rIns="82039" bIns="41020"/>
          <a:lstStyle/>
          <a:p>
            <a:pPr lvl="0"/>
            <a:endParaRPr lang="en-US" noProof="0"/>
          </a:p>
        </p:txBody>
      </p:sp>
      <p:sp>
        <p:nvSpPr>
          <p:cNvPr id="9" name="Text Placeholder 8"/>
          <p:cNvSpPr>
            <a:spLocks noGrp="1"/>
          </p:cNvSpPr>
          <p:nvPr>
            <p:ph type="body" sz="quarter" idx="11"/>
          </p:nvPr>
        </p:nvSpPr>
        <p:spPr>
          <a:xfrm>
            <a:off x="762000" y="3496235"/>
            <a:ext cx="3810000" cy="2487706"/>
          </a:xfrm>
          <a:prstGeom prst="rect">
            <a:avLst/>
          </a:prstGeom>
        </p:spPr>
        <p:txBody>
          <a:bodyPr lIns="82039" tIns="41020" rIns="82039" bIns="41020"/>
          <a:lstStyle>
            <a:lvl1pPr>
              <a:defRPr sz="2200">
                <a:solidFill>
                  <a:schemeClr val="bg1"/>
                </a:solidFill>
                <a:latin typeface="Verdana"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12"/>
          <p:cNvSpPr>
            <a:spLocks noGrp="1"/>
          </p:cNvSpPr>
          <p:nvPr>
            <p:ph type="body" sz="quarter" idx="12"/>
          </p:nvPr>
        </p:nvSpPr>
        <p:spPr>
          <a:xfrm>
            <a:off x="4710545" y="3496235"/>
            <a:ext cx="3810000" cy="2487706"/>
          </a:xfrm>
          <a:prstGeom prst="rect">
            <a:avLst/>
          </a:prstGeom>
        </p:spPr>
        <p:txBody>
          <a:bodyPr lIns="82039" tIns="41020" rIns="82039" bIns="41020"/>
          <a:lstStyle>
            <a:lvl1pPr>
              <a:defRPr sz="2200">
                <a:solidFill>
                  <a:schemeClr val="bg1"/>
                </a:solidFill>
                <a:latin typeface="Verdana" pitchFamily="34" charset="0"/>
              </a:defRPr>
            </a:lvl1pPr>
            <a:lvl2pPr>
              <a:defRPr sz="2200">
                <a:solidFill>
                  <a:schemeClr val="bg1"/>
                </a:solidFill>
                <a:latin typeface="Verdana" pitchFamily="34" charset="0"/>
              </a:defRPr>
            </a:lvl2pPr>
            <a:lvl3pPr>
              <a:defRPr sz="2200">
                <a:solidFill>
                  <a:schemeClr val="bg1"/>
                </a:solidFill>
                <a:latin typeface="Verdana" pitchFamily="34" charset="0"/>
              </a:defRPr>
            </a:lvl3pPr>
            <a:lvl4pPr>
              <a:defRPr sz="2200">
                <a:solidFill>
                  <a:schemeClr val="bg1"/>
                </a:solidFill>
                <a:latin typeface="Verdana" pitchFamily="34" charset="0"/>
              </a:defRPr>
            </a:lvl4pPr>
            <a:lvl5pPr>
              <a:defRPr sz="2200">
                <a:solidFill>
                  <a:schemeClr val="bg1"/>
                </a:solidFill>
                <a:latin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Tree>
    <p:extLst>
      <p:ext uri="{BB962C8B-B14F-4D97-AF65-F5344CB8AC3E}">
        <p14:creationId xmlns:p14="http://schemas.microsoft.com/office/powerpoint/2010/main" val="2365163584"/>
      </p:ext>
    </p:extLst>
  </p:cSld>
  <p:clrMapOvr>
    <a:masterClrMapping/>
  </p:clrMapOvr>
  <p:transition spd="med">
    <p:fade/>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84909" y="1344708"/>
            <a:ext cx="3948545" cy="1075765"/>
          </a:xfrm>
          <a:prstGeom prst="rect">
            <a:avLst/>
          </a:prstGeom>
        </p:spPr>
        <p:txBody>
          <a:bodyPr lIns="82039" tIns="41020" rIns="82039" bIns="41020"/>
          <a:lstStyle>
            <a:lvl1pPr algn="l">
              <a:defRPr sz="2900" b="1">
                <a:solidFill>
                  <a:srgbClr val="22A1DB"/>
                </a:solidFill>
                <a:latin typeface="Verdana" pitchFamily="34" charset="0"/>
              </a:defRPr>
            </a:lvl1pPr>
          </a:lstStyle>
          <a:p>
            <a:r>
              <a:rPr lang="en-US" dirty="0" smtClean="0"/>
              <a:t>Click to edit Master title style</a:t>
            </a:r>
            <a:endParaRPr lang="en-US" dirty="0"/>
          </a:p>
        </p:txBody>
      </p:sp>
      <p:sp>
        <p:nvSpPr>
          <p:cNvPr id="4" name="Content Placeholder 3"/>
          <p:cNvSpPr>
            <a:spLocks noGrp="1"/>
          </p:cNvSpPr>
          <p:nvPr>
            <p:ph sz="half" idx="2"/>
          </p:nvPr>
        </p:nvSpPr>
        <p:spPr>
          <a:xfrm>
            <a:off x="4648200" y="1344707"/>
            <a:ext cx="4080164" cy="4781458"/>
          </a:xfrm>
          <a:prstGeom prst="rect">
            <a:avLst/>
          </a:prstGeom>
          <a:gradFill flip="none" rotWithShape="1">
            <a:gsLst>
              <a:gs pos="0">
                <a:srgbClr val="22A1DB">
                  <a:shade val="30000"/>
                  <a:satMod val="115000"/>
                </a:srgbClr>
              </a:gs>
              <a:gs pos="50000">
                <a:srgbClr val="22A1DB">
                  <a:shade val="67500"/>
                  <a:satMod val="115000"/>
                </a:srgbClr>
              </a:gs>
              <a:gs pos="100000">
                <a:srgbClr val="22A1DB">
                  <a:shade val="100000"/>
                  <a:satMod val="115000"/>
                </a:srgbClr>
              </a:gs>
            </a:gsLst>
            <a:lin ang="8100000" scaled="1"/>
            <a:tileRect/>
          </a:gradFill>
        </p:spPr>
        <p:txBody>
          <a:bodyPr lIns="82039" tIns="41020" rIns="82039" bIns="41020"/>
          <a:lstStyle>
            <a:lvl1pPr>
              <a:buFont typeface="Arial" pitchFamily="34" charset="0"/>
              <a:buNone/>
              <a:defRPr sz="2500" baseline="0">
                <a:solidFill>
                  <a:schemeClr val="bg1"/>
                </a:solidFill>
                <a:latin typeface="Verdana" pitchFamily="34" charset="0"/>
              </a:defRPr>
            </a:lvl1pPr>
            <a:lvl2pPr>
              <a:defRPr sz="2200">
                <a:solidFill>
                  <a:schemeClr val="bg1"/>
                </a:solidFill>
                <a:latin typeface="Verdana" pitchFamily="34" charset="0"/>
              </a:defRPr>
            </a:lvl2pPr>
            <a:lvl3pPr>
              <a:defRPr sz="1800">
                <a:solidFill>
                  <a:schemeClr val="bg1"/>
                </a:solidFill>
                <a:latin typeface="Verdana" pitchFamily="34" charset="0"/>
              </a:defRPr>
            </a:lvl3pPr>
            <a:lvl4pPr>
              <a:defRPr sz="1600">
                <a:solidFill>
                  <a:schemeClr val="bg1"/>
                </a:solidFill>
                <a:latin typeface="Verdana" pitchFamily="34" charset="0"/>
              </a:defRPr>
            </a:lvl4pPr>
            <a:lvl5pPr>
              <a:defRPr sz="1600">
                <a:solidFill>
                  <a:schemeClr val="bg1"/>
                </a:solidFill>
                <a:latin typeface="Verdana" pitchFamily="34" charset="0"/>
              </a:defRPr>
            </a:lvl5pPr>
            <a:lvl6pPr>
              <a:defRPr sz="1600"/>
            </a:lvl6pPr>
            <a:lvl7pPr>
              <a:defRPr sz="1600"/>
            </a:lvl7pPr>
            <a:lvl8pPr>
              <a:defRPr sz="1600"/>
            </a:lvl8pPr>
            <a:lvl9pPr>
              <a:defRPr sz="1600"/>
            </a:lvl9pPr>
          </a:lstStyle>
          <a:p>
            <a:pPr lvl="0"/>
            <a:r>
              <a:rPr lang="en-US" dirty="0" smtClean="0"/>
              <a:t>Click to edit Master</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9"/>
          <p:cNvSpPr>
            <a:spLocks noGrp="1"/>
          </p:cNvSpPr>
          <p:nvPr>
            <p:ph sz="quarter" idx="10"/>
          </p:nvPr>
        </p:nvSpPr>
        <p:spPr>
          <a:xfrm>
            <a:off x="484909" y="2622178"/>
            <a:ext cx="3948545" cy="3496235"/>
          </a:xfrm>
          <a:prstGeom prst="rect">
            <a:avLst/>
          </a:prstGeom>
          <a:solidFill>
            <a:schemeClr val="bg1">
              <a:lumMod val="85000"/>
            </a:schemeClr>
          </a:solidFill>
        </p:spPr>
        <p:txBody>
          <a:bodyPr lIns="82039" tIns="41020" rIns="82039" bIns="41020"/>
          <a:lstStyle>
            <a:lvl1pPr>
              <a:buNone/>
              <a:defRPr sz="1100">
                <a:latin typeface="Verdana" pitchFamily="34" charset="0"/>
              </a:defRPr>
            </a:lvl1pPr>
            <a:lvl2pPr>
              <a:defRPr sz="1100">
                <a:latin typeface="Verdana" pitchFamily="34" charset="0"/>
              </a:defRPr>
            </a:lvl2pPr>
            <a:lvl3pPr>
              <a:defRPr sz="1100">
                <a:latin typeface="Verdana" pitchFamily="34" charset="0"/>
              </a:defRPr>
            </a:lvl3pPr>
            <a:lvl4pPr>
              <a:defRPr sz="1100">
                <a:latin typeface="Verdana" pitchFamily="34" charset="0"/>
              </a:defRPr>
            </a:lvl4pPr>
            <a:lvl5pPr>
              <a:defRPr sz="1100">
                <a:latin typeface="Verdana" pitchFamily="34" charset="0"/>
              </a:defRPr>
            </a:lvl5pPr>
          </a:lstStyle>
          <a:p>
            <a:pPr lvl="0"/>
            <a:endParaRPr lang="en-US" dirty="0"/>
          </a:p>
        </p:txBody>
      </p:sp>
    </p:spTree>
    <p:extLst>
      <p:ext uri="{BB962C8B-B14F-4D97-AF65-F5344CB8AC3E}">
        <p14:creationId xmlns:p14="http://schemas.microsoft.com/office/powerpoint/2010/main" val="4172434780"/>
      </p:ext>
    </p:extLst>
  </p:cSld>
  <p:clrMapOvr>
    <a:masterClrMapping/>
  </p:clrMapOvr>
  <p:transition spd="med">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3"/>
            <a:ext cx="4040188" cy="639762"/>
          </a:xfrm>
          <a:prstGeom prst="rect">
            <a:avLst/>
          </a:prstGeom>
          <a:gradFill flip="none" rotWithShape="1">
            <a:gsLst>
              <a:gs pos="0">
                <a:srgbClr val="22A1DB">
                  <a:shade val="30000"/>
                  <a:satMod val="115000"/>
                </a:srgbClr>
              </a:gs>
              <a:gs pos="50000">
                <a:srgbClr val="22A1DB">
                  <a:shade val="67500"/>
                  <a:satMod val="115000"/>
                </a:srgbClr>
              </a:gs>
              <a:gs pos="100000">
                <a:srgbClr val="22A1DB">
                  <a:shade val="100000"/>
                  <a:satMod val="115000"/>
                </a:srgbClr>
              </a:gs>
            </a:gsLst>
            <a:lin ang="8100000" scaled="1"/>
            <a:tileRect/>
          </a:gradFill>
        </p:spPr>
        <p:txBody>
          <a:bodyPr lIns="82039" tIns="41020" rIns="82039" bIns="41020" anchor="b"/>
          <a:lstStyle>
            <a:lvl1pPr marL="0" indent="0">
              <a:buNone/>
              <a:defRPr sz="1600" b="1">
                <a:solidFill>
                  <a:schemeClr val="bg1">
                    <a:lumMod val="95000"/>
                  </a:schemeClr>
                </a:solidFill>
                <a:latin typeface="Verdana" pitchFamily="34" charset="0"/>
              </a:defRPr>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dirty="0" smtClean="0"/>
              <a:t>Click to edit Master text styles</a:t>
            </a:r>
          </a:p>
        </p:txBody>
      </p:sp>
      <p:sp>
        <p:nvSpPr>
          <p:cNvPr id="4" name="Content Placeholder 3"/>
          <p:cNvSpPr>
            <a:spLocks noGrp="1"/>
          </p:cNvSpPr>
          <p:nvPr>
            <p:ph sz="half" idx="2"/>
          </p:nvPr>
        </p:nvSpPr>
        <p:spPr>
          <a:xfrm>
            <a:off x="457201" y="2353237"/>
            <a:ext cx="4040188" cy="3772928"/>
          </a:xfrm>
          <a:prstGeom prst="rect">
            <a:avLst/>
          </a:prstGeom>
        </p:spPr>
        <p:txBody>
          <a:bodyPr lIns="82039" tIns="41020" rIns="82039" bIns="41020"/>
          <a:lstStyle>
            <a:lvl1pPr>
              <a:defRPr sz="1800">
                <a:latin typeface="Verdana" pitchFamily="34" charset="0"/>
              </a:defRPr>
            </a:lvl1pPr>
            <a:lvl2pPr>
              <a:defRPr sz="1800">
                <a:latin typeface="Verdana" pitchFamily="34" charset="0"/>
              </a:defRPr>
            </a:lvl2pPr>
            <a:lvl3pPr>
              <a:defRPr sz="1800"/>
            </a:lvl3pPr>
            <a:lvl4pPr>
              <a:defRPr sz="1800"/>
            </a:lvl4pPr>
            <a:lvl5pPr>
              <a:defRPr sz="18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9" y="1535113"/>
            <a:ext cx="4041775" cy="639762"/>
          </a:xfrm>
          <a:prstGeom prst="rect">
            <a:avLst/>
          </a:prstGeom>
          <a:gradFill flip="none" rotWithShape="1">
            <a:gsLst>
              <a:gs pos="0">
                <a:srgbClr val="22A1DB">
                  <a:shade val="30000"/>
                  <a:satMod val="115000"/>
                </a:srgbClr>
              </a:gs>
              <a:gs pos="50000">
                <a:srgbClr val="22A1DB">
                  <a:shade val="67500"/>
                  <a:satMod val="115000"/>
                </a:srgbClr>
              </a:gs>
              <a:gs pos="100000">
                <a:srgbClr val="22A1DB">
                  <a:shade val="100000"/>
                  <a:satMod val="115000"/>
                </a:srgbClr>
              </a:gs>
            </a:gsLst>
            <a:lin ang="8100000" scaled="1"/>
            <a:tileRect/>
          </a:gradFill>
        </p:spPr>
        <p:txBody>
          <a:bodyPr lIns="82039" tIns="41020" rIns="82039" bIns="41020" anchor="b"/>
          <a:lstStyle>
            <a:lvl1pPr marL="0" indent="0">
              <a:buNone/>
              <a:defRPr sz="1600" b="1">
                <a:solidFill>
                  <a:schemeClr val="bg1">
                    <a:lumMod val="95000"/>
                  </a:schemeClr>
                </a:solidFill>
                <a:latin typeface="Verdana" pitchFamily="34" charset="0"/>
              </a:defRPr>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dirty="0" smtClean="0"/>
              <a:t>Click to edit Master text styles</a:t>
            </a:r>
          </a:p>
        </p:txBody>
      </p:sp>
      <p:sp>
        <p:nvSpPr>
          <p:cNvPr id="6" name="Content Placeholder 5"/>
          <p:cNvSpPr>
            <a:spLocks noGrp="1"/>
          </p:cNvSpPr>
          <p:nvPr>
            <p:ph sz="quarter" idx="4"/>
          </p:nvPr>
        </p:nvSpPr>
        <p:spPr>
          <a:xfrm>
            <a:off x="4645029" y="2353237"/>
            <a:ext cx="4041775" cy="3772928"/>
          </a:xfrm>
          <a:prstGeom prst="rect">
            <a:avLst/>
          </a:prstGeom>
        </p:spPr>
        <p:txBody>
          <a:bodyPr lIns="82039" tIns="41020" rIns="82039" bIns="41020"/>
          <a:lstStyle>
            <a:lvl1pPr>
              <a:defRPr sz="1800">
                <a:latin typeface="Verdana" pitchFamily="34" charset="0"/>
              </a:defRPr>
            </a:lvl1pPr>
            <a:lvl2pPr>
              <a:defRPr sz="1800">
                <a:latin typeface="Verdana" pitchFamily="34" charset="0"/>
              </a:defRPr>
            </a:lvl2pPr>
            <a:lvl3pPr>
              <a:defRPr sz="1800">
                <a:latin typeface="Verdana" pitchFamily="34" charset="0"/>
              </a:defRPr>
            </a:lvl3pPr>
            <a:lvl4pPr>
              <a:defRPr sz="1800">
                <a:latin typeface="Verdana" pitchFamily="34" charset="0"/>
              </a:defRPr>
            </a:lvl4pPr>
            <a:lvl5pPr>
              <a:defRPr sz="1800">
                <a:latin typeface="Verdana" pitchFamily="34" charset="0"/>
              </a:defRPr>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21738232"/>
      </p:ext>
    </p:extLst>
  </p:cSld>
  <p:clrMapOvr>
    <a:masterClrMapping/>
  </p:clrMapOvr>
  <p:transition spd="med">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1613650"/>
            <a:ext cx="3008313" cy="1142999"/>
          </a:xfrm>
          <a:prstGeom prst="rect">
            <a:avLst/>
          </a:prstGeom>
          <a:gradFill flip="none" rotWithShape="1">
            <a:gsLst>
              <a:gs pos="0">
                <a:srgbClr val="22A1DB">
                  <a:shade val="30000"/>
                  <a:satMod val="115000"/>
                </a:srgbClr>
              </a:gs>
              <a:gs pos="50000">
                <a:srgbClr val="22A1DB">
                  <a:shade val="67500"/>
                  <a:satMod val="115000"/>
                </a:srgbClr>
              </a:gs>
              <a:gs pos="100000">
                <a:srgbClr val="22A1DB">
                  <a:shade val="100000"/>
                  <a:satMod val="115000"/>
                </a:srgbClr>
              </a:gs>
            </a:gsLst>
            <a:lin ang="8100000" scaled="1"/>
            <a:tileRect/>
          </a:gradFill>
        </p:spPr>
        <p:txBody>
          <a:bodyPr lIns="82039" tIns="41020" rIns="82039" bIns="41020" anchor="b"/>
          <a:lstStyle>
            <a:lvl1pPr algn="l">
              <a:defRPr sz="1800" b="1">
                <a:solidFill>
                  <a:schemeClr val="bg1"/>
                </a:solidFill>
                <a:latin typeface="Verdan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613648"/>
            <a:ext cx="5111750" cy="4512516"/>
          </a:xfrm>
          <a:prstGeom prst="rect">
            <a:avLst/>
          </a:prstGeom>
        </p:spPr>
        <p:txBody>
          <a:bodyPr lIns="82039" tIns="41020" rIns="82039" bIns="41020"/>
          <a:lstStyle>
            <a:lvl1pPr>
              <a:defRPr sz="2900">
                <a:latin typeface="Verdana" pitchFamily="34" charset="0"/>
              </a:defRPr>
            </a:lvl1pPr>
            <a:lvl2pPr>
              <a:defRPr sz="2500">
                <a:latin typeface="Verdana" pitchFamily="34" charset="0"/>
              </a:defRPr>
            </a:lvl2pPr>
            <a:lvl3pPr>
              <a:defRPr sz="2200">
                <a:latin typeface="Verdana" pitchFamily="34" charset="0"/>
              </a:defRPr>
            </a:lvl3pPr>
            <a:lvl4pPr>
              <a:defRPr sz="1800">
                <a:latin typeface="Verdana" pitchFamily="34" charset="0"/>
              </a:defRPr>
            </a:lvl4pPr>
            <a:lvl5pPr>
              <a:defRPr sz="1800">
                <a:latin typeface="Verdan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4" y="2823882"/>
            <a:ext cx="3008313" cy="3302280"/>
          </a:xfrm>
          <a:prstGeom prst="rect">
            <a:avLst/>
          </a:prstGeom>
          <a:solidFill>
            <a:schemeClr val="bg1">
              <a:lumMod val="85000"/>
            </a:schemeClr>
          </a:solidFill>
        </p:spPr>
        <p:txBody>
          <a:bodyPr lIns="82039" tIns="41020" rIns="82039" bIns="41020"/>
          <a:lstStyle>
            <a:lvl1pPr marL="0" indent="0">
              <a:buNone/>
              <a:defRPr sz="1300">
                <a:latin typeface="Verdana" pitchFamily="34" charset="0"/>
              </a:defRPr>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en-US" dirty="0" smtClean="0"/>
              <a:t>Click to edit Master text styles</a:t>
            </a:r>
          </a:p>
        </p:txBody>
      </p:sp>
    </p:spTree>
    <p:extLst>
      <p:ext uri="{BB962C8B-B14F-4D97-AF65-F5344CB8AC3E}">
        <p14:creationId xmlns:p14="http://schemas.microsoft.com/office/powerpoint/2010/main" val="374126952"/>
      </p:ext>
    </p:extLst>
  </p:cSld>
  <p:clrMapOvr>
    <a:masterClrMapping/>
  </p:clrMapOvr>
  <p:transition spd="med">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Rectangle 3"/>
          <p:cNvSpPr/>
          <p:nvPr userDrawn="1"/>
        </p:nvSpPr>
        <p:spPr>
          <a:xfrm>
            <a:off x="2147888" y="1277938"/>
            <a:ext cx="6996112" cy="4705350"/>
          </a:xfrm>
          <a:prstGeom prst="rect">
            <a:avLst/>
          </a:prstGeom>
          <a:gradFill flip="none" rotWithShape="1">
            <a:gsLst>
              <a:gs pos="0">
                <a:srgbClr val="22A1DB">
                  <a:shade val="30000"/>
                  <a:satMod val="115000"/>
                </a:srgbClr>
              </a:gs>
              <a:gs pos="50000">
                <a:srgbClr val="22A1DB">
                  <a:shade val="67500"/>
                  <a:satMod val="115000"/>
                </a:srgbClr>
              </a:gs>
              <a:gs pos="100000">
                <a:srgbClr val="22A1DB">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39" tIns="41020" rIns="82039" bIns="41020" anchor="ctr"/>
          <a:lstStyle/>
          <a:p>
            <a:pPr algn="ctr" defTabSz="820391" fontAlgn="auto">
              <a:spcBef>
                <a:spcPts val="0"/>
              </a:spcBef>
              <a:spcAft>
                <a:spcPts val="0"/>
              </a:spcAft>
              <a:defRPr/>
            </a:pPr>
            <a:endParaRPr lang="en-US" sz="1600">
              <a:solidFill>
                <a:prstClr val="white"/>
              </a:solidFill>
            </a:endParaRPr>
          </a:p>
        </p:txBody>
      </p:sp>
      <p:sp>
        <p:nvSpPr>
          <p:cNvPr id="8" name="Picture Placeholder 7"/>
          <p:cNvSpPr>
            <a:spLocks noGrp="1"/>
          </p:cNvSpPr>
          <p:nvPr>
            <p:ph type="pic" sz="quarter" idx="10"/>
          </p:nvPr>
        </p:nvSpPr>
        <p:spPr>
          <a:xfrm>
            <a:off x="2" y="1277470"/>
            <a:ext cx="2147455" cy="4706471"/>
          </a:xfrm>
          <a:prstGeom prst="rect">
            <a:avLst/>
          </a:prstGeom>
          <a:solidFill>
            <a:schemeClr val="bg1">
              <a:lumMod val="75000"/>
            </a:schemeClr>
          </a:solidFill>
        </p:spPr>
        <p:txBody>
          <a:bodyPr lIns="82039" tIns="41020" rIns="82039" bIns="41020"/>
          <a:lstStyle/>
          <a:p>
            <a:pPr lvl="0"/>
            <a:endParaRPr lang="en-US" noProof="0"/>
          </a:p>
        </p:txBody>
      </p:sp>
      <p:sp>
        <p:nvSpPr>
          <p:cNvPr id="10" name="Text Placeholder 9"/>
          <p:cNvSpPr>
            <a:spLocks noGrp="1"/>
          </p:cNvSpPr>
          <p:nvPr>
            <p:ph type="body" sz="quarter" idx="11"/>
          </p:nvPr>
        </p:nvSpPr>
        <p:spPr>
          <a:xfrm>
            <a:off x="2563091" y="1613647"/>
            <a:ext cx="6096000" cy="3966882"/>
          </a:xfrm>
          <a:prstGeom prst="rect">
            <a:avLst/>
          </a:prstGeom>
        </p:spPr>
        <p:txBody>
          <a:bodyPr lIns="82039" tIns="41020" rIns="82039" bIns="41020"/>
          <a:lstStyle>
            <a:lvl1pPr>
              <a:defRPr>
                <a:solidFill>
                  <a:schemeClr val="bg1"/>
                </a:solidFill>
                <a:latin typeface="Verdana" pitchFamily="34" charset="0"/>
              </a:defRPr>
            </a:lvl1pPr>
            <a:lvl2pPr>
              <a:defRPr>
                <a:solidFill>
                  <a:schemeClr val="bg1"/>
                </a:solidFill>
                <a:latin typeface="Verdana" pitchFamily="34" charset="0"/>
              </a:defRPr>
            </a:lvl2pPr>
            <a:lvl3pPr>
              <a:defRPr>
                <a:solidFill>
                  <a:schemeClr val="bg1"/>
                </a:solidFill>
                <a:latin typeface="Verdana" pitchFamily="34" charset="0"/>
              </a:defRPr>
            </a:lvl3pPr>
            <a:lvl4pPr>
              <a:defRPr>
                <a:solidFill>
                  <a:schemeClr val="bg1"/>
                </a:solidFill>
                <a:latin typeface="Verdana" pitchFamily="34" charset="0"/>
              </a:defRPr>
            </a:lvl4pPr>
            <a:lvl5pPr>
              <a:defRPr>
                <a:solidFill>
                  <a:schemeClr val="bg1"/>
                </a:solidFill>
                <a:latin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82570592"/>
      </p:ext>
    </p:extLst>
  </p:cSld>
  <p:clrMapOvr>
    <a:masterClrMapping/>
  </p:clrMapOvr>
  <p:transition spd="med">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288" y="1339850"/>
            <a:ext cx="8229600" cy="936625"/>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2492375"/>
            <a:ext cx="8229600" cy="352901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vl1pPr>
          </a:lstStyle>
          <a:p>
            <a:fld id="{970F4E40-1DF9-4AE2-8D72-DA350DE14BE6}"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571677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pPr/>
              <a:t>‹#›</a:t>
            </a:fld>
            <a:endParaRPr lang="en-GB" altLang="en-US"/>
          </a:p>
        </p:txBody>
      </p:sp>
    </p:spTree>
    <p:extLst>
      <p:ext uri="{BB962C8B-B14F-4D97-AF65-F5344CB8AC3E}">
        <p14:creationId xmlns:p14="http://schemas.microsoft.com/office/powerpoint/2010/main" val="178960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pPr/>
              <a:t>‹#›</a:t>
            </a:fld>
            <a:endParaRPr lang="en-GB" altLang="en-US"/>
          </a:p>
        </p:txBody>
      </p:sp>
    </p:spTree>
    <p:extLst>
      <p:ext uri="{BB962C8B-B14F-4D97-AF65-F5344CB8AC3E}">
        <p14:creationId xmlns:p14="http://schemas.microsoft.com/office/powerpoint/2010/main" val="351181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288" y="1339850"/>
            <a:ext cx="8229600" cy="936625"/>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lvl1pPr>
          </a:lstStyle>
          <a:p>
            <a:endParaRPr lang="en-GB" altLang="en-US"/>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vl1pPr>
          </a:lstStyle>
          <a:p>
            <a:endParaRPr lang="en-GB" altLang="en-US"/>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vl1pPr>
          </a:lstStyle>
          <a:p>
            <a:fld id="{074E2062-646F-4ED8-9859-0F6EB416FEE8}" type="slidenum">
              <a:rPr lang="en-GB" altLang="en-US"/>
              <a:pPr/>
              <a:t>‹#›</a:t>
            </a:fld>
            <a:endParaRPr lang="en-GB" altLang="en-US"/>
          </a:p>
        </p:txBody>
      </p:sp>
    </p:spTree>
    <p:extLst>
      <p:ext uri="{BB962C8B-B14F-4D97-AF65-F5344CB8AC3E}">
        <p14:creationId xmlns:p14="http://schemas.microsoft.com/office/powerpoint/2010/main" val="177486644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pPr/>
              <a:t>‹#›</a:t>
            </a:fld>
            <a:endParaRPr lang="en-GB" altLang="en-US"/>
          </a:p>
        </p:txBody>
      </p:sp>
    </p:spTree>
    <p:extLst>
      <p:ext uri="{BB962C8B-B14F-4D97-AF65-F5344CB8AC3E}">
        <p14:creationId xmlns:p14="http://schemas.microsoft.com/office/powerpoint/2010/main" val="2317160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pPr/>
              <a:t>‹#›</a:t>
            </a:fld>
            <a:endParaRPr lang="en-GB" altLang="en-US"/>
          </a:p>
        </p:txBody>
      </p:sp>
    </p:spTree>
    <p:extLst>
      <p:ext uri="{BB962C8B-B14F-4D97-AF65-F5344CB8AC3E}">
        <p14:creationId xmlns:p14="http://schemas.microsoft.com/office/powerpoint/2010/main" val="59972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pPr/>
              <a:t>‹#›</a:t>
            </a:fld>
            <a:endParaRPr lang="en-GB" altLang="en-US"/>
          </a:p>
        </p:txBody>
      </p:sp>
    </p:spTree>
    <p:extLst>
      <p:ext uri="{BB962C8B-B14F-4D97-AF65-F5344CB8AC3E}">
        <p14:creationId xmlns:p14="http://schemas.microsoft.com/office/powerpoint/2010/main" val="197400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088532"/>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EDFI">
    <p:spTree>
      <p:nvGrpSpPr>
        <p:cNvPr id="1" name=""/>
        <p:cNvGrpSpPr/>
        <p:nvPr/>
      </p:nvGrpSpPr>
      <p:grpSpPr>
        <a:xfrm>
          <a:off x="0" y="0"/>
          <a:ext cx="0" cy="0"/>
          <a:chOff x="0" y="0"/>
          <a:chExt cx="0" cy="0"/>
        </a:xfrm>
      </p:grpSpPr>
      <p:sp>
        <p:nvSpPr>
          <p:cNvPr id="11" name="Marcador de número de diapositiva 5"/>
          <p:cNvSpPr>
            <a:spLocks noGrp="1"/>
          </p:cNvSpPr>
          <p:nvPr>
            <p:ph type="sldNum" sz="quarter" idx="4"/>
          </p:nvPr>
        </p:nvSpPr>
        <p:spPr>
          <a:xfrm>
            <a:off x="8657968" y="6605802"/>
            <a:ext cx="501883" cy="252198"/>
          </a:xfrm>
          <a:prstGeom prst="rect">
            <a:avLst/>
          </a:prstGeom>
        </p:spPr>
        <p:txBody>
          <a:bodyPr vert="horz" lIns="91440" tIns="45720" rIns="91440" bIns="45720" rtlCol="0" anchor="ctr"/>
          <a:lstStyle>
            <a:lvl1pPr algn="r">
              <a:defRPr sz="1400">
                <a:solidFill>
                  <a:schemeClr val="tx1">
                    <a:tint val="75000"/>
                  </a:schemeClr>
                </a:solidFill>
              </a:defRPr>
            </a:lvl1pPr>
          </a:lstStyle>
          <a:p>
            <a:fld id="{313DDEF4-4811-204F-BE2E-AA3B7F461A3D}" type="slidenum">
              <a:rPr lang="es-ES" smtClean="0"/>
              <a:pPr/>
              <a:t>‹#›</a:t>
            </a:fld>
            <a:endParaRPr lang="es-ES" dirty="0"/>
          </a:p>
        </p:txBody>
      </p:sp>
      <p:sp>
        <p:nvSpPr>
          <p:cNvPr id="12" name="Marcador de contenido 2"/>
          <p:cNvSpPr>
            <a:spLocks noGrp="1"/>
          </p:cNvSpPr>
          <p:nvPr>
            <p:ph idx="1" hasCustomPrompt="1"/>
          </p:nvPr>
        </p:nvSpPr>
        <p:spPr>
          <a:xfrm>
            <a:off x="297033" y="1511166"/>
            <a:ext cx="8613949" cy="4848838"/>
          </a:xfrm>
        </p:spPr>
        <p:txBody>
          <a:bodyPr/>
          <a:lstStyle>
            <a:lvl1pPr marL="342900" indent="-255588">
              <a:buClr>
                <a:srgbClr val="506C96"/>
              </a:buClr>
              <a:buFont typeface="Arial" panose="020B0604020202020204" pitchFamily="34" charset="0"/>
              <a:buChar char="•"/>
              <a:defRPr lang="en-GB" sz="2600" kern="1200" noProof="0" dirty="0" smtClean="0">
                <a:solidFill>
                  <a:schemeClr val="tx1">
                    <a:lumMod val="65000"/>
                    <a:lumOff val="35000"/>
                  </a:schemeClr>
                </a:solidFill>
                <a:latin typeface="+mn-lt"/>
                <a:ea typeface="+mn-ea"/>
                <a:cs typeface="+mn-cs"/>
              </a:defRPr>
            </a:lvl1pPr>
            <a:lvl2pPr marL="742950" indent="-285750">
              <a:buFont typeface="Calibri" panose="020F0502020204030204" pitchFamily="34" charset="0"/>
              <a:buChar char="̶"/>
              <a:defRPr sz="2200">
                <a:solidFill>
                  <a:schemeClr val="tx1">
                    <a:lumMod val="65000"/>
                    <a:lumOff val="35000"/>
                  </a:schemeClr>
                </a:solidFill>
              </a:defRPr>
            </a:lvl2pPr>
            <a:lvl3pPr>
              <a:defRPr sz="2000">
                <a:solidFill>
                  <a:schemeClr val="tx1">
                    <a:lumMod val="85000"/>
                    <a:lumOff val="15000"/>
                  </a:schemeClr>
                </a:solidFill>
              </a:defRPr>
            </a:lvl3pPr>
          </a:lstStyle>
          <a:p>
            <a:pPr lvl="0"/>
            <a:r>
              <a:rPr lang="en-GB" noProof="0" dirty="0" err="1"/>
              <a:t>Haga</a:t>
            </a:r>
            <a:r>
              <a:rPr lang="en-GB" noProof="0" dirty="0"/>
              <a:t> </a:t>
            </a:r>
            <a:r>
              <a:rPr lang="en-GB" noProof="0" dirty="0" err="1"/>
              <a:t>clic</a:t>
            </a:r>
            <a:r>
              <a:rPr lang="en-GB" noProof="0" dirty="0"/>
              <a:t> para </a:t>
            </a:r>
            <a:r>
              <a:rPr lang="en-GB" noProof="0" dirty="0" err="1"/>
              <a:t>modificar</a:t>
            </a:r>
            <a:r>
              <a:rPr lang="en-GB" noProof="0" dirty="0"/>
              <a:t> el </a:t>
            </a:r>
            <a:r>
              <a:rPr lang="en-GB" noProof="0" dirty="0" err="1"/>
              <a:t>estilo</a:t>
            </a:r>
            <a:r>
              <a:rPr lang="en-GB" noProof="0" dirty="0"/>
              <a:t> de </a:t>
            </a:r>
            <a:r>
              <a:rPr lang="en-GB" noProof="0" dirty="0" err="1"/>
              <a:t>texto</a:t>
            </a:r>
            <a:r>
              <a:rPr lang="en-GB" noProof="0" dirty="0"/>
              <a:t> del </a:t>
            </a:r>
            <a:r>
              <a:rPr lang="en-GB" noProof="0" dirty="0" err="1"/>
              <a:t>patrón</a:t>
            </a:r>
            <a:endParaRPr lang="en-GB" noProof="0" dirty="0"/>
          </a:p>
          <a:p>
            <a:pPr lvl="1"/>
            <a:r>
              <a:rPr lang="en-GB" noProof="0" dirty="0"/>
              <a:t>Segundo </a:t>
            </a:r>
            <a:r>
              <a:rPr lang="en-GB" noProof="0" dirty="0" err="1"/>
              <a:t>nivel</a:t>
            </a:r>
            <a:endParaRPr lang="en-GB" noProof="0" dirty="0"/>
          </a:p>
          <a:p>
            <a:pPr lvl="2"/>
            <a:r>
              <a:rPr lang="en-GB" noProof="0" dirty="0" err="1"/>
              <a:t>Tercer</a:t>
            </a:r>
            <a:r>
              <a:rPr lang="en-GB" noProof="0" dirty="0"/>
              <a:t> </a:t>
            </a:r>
            <a:r>
              <a:rPr lang="en-GB" noProof="0" dirty="0" err="1"/>
              <a:t>nivel</a:t>
            </a:r>
            <a:endParaRPr lang="en-GB" noProof="0" dirty="0"/>
          </a:p>
        </p:txBody>
      </p:sp>
      <p:cxnSp>
        <p:nvCxnSpPr>
          <p:cNvPr id="6" name="Conector recto 5"/>
          <p:cNvCxnSpPr/>
          <p:nvPr userDrawn="1"/>
        </p:nvCxnSpPr>
        <p:spPr>
          <a:xfrm>
            <a:off x="8657968" y="6548336"/>
            <a:ext cx="486032" cy="0"/>
          </a:xfrm>
          <a:prstGeom prst="line">
            <a:avLst/>
          </a:prstGeom>
          <a:ln>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4" name="Marcador de título 1"/>
          <p:cNvSpPr>
            <a:spLocks noGrp="1"/>
          </p:cNvSpPr>
          <p:nvPr>
            <p:ph type="title"/>
          </p:nvPr>
        </p:nvSpPr>
        <p:spPr>
          <a:xfrm>
            <a:off x="297034" y="963630"/>
            <a:ext cx="8613948" cy="461228"/>
          </a:xfrm>
          <a:prstGeom prst="rect">
            <a:avLst/>
          </a:prstGeom>
        </p:spPr>
        <p:txBody>
          <a:bodyPr vert="horz" lIns="91440" tIns="45720" rIns="91440" bIns="45720" rtlCol="0" anchor="ctr">
            <a:normAutofit/>
          </a:bodyPr>
          <a:lstStyle/>
          <a:p>
            <a:r>
              <a:rPr lang="en-GB" noProof="0" dirty="0" err="1"/>
              <a:t>Clic</a:t>
            </a:r>
            <a:r>
              <a:rPr lang="en-GB" noProof="0" dirty="0"/>
              <a:t> para </a:t>
            </a:r>
            <a:r>
              <a:rPr lang="en-GB" noProof="0" dirty="0" err="1"/>
              <a:t>editar</a:t>
            </a:r>
            <a:r>
              <a:rPr lang="en-GB" noProof="0" dirty="0"/>
              <a:t> </a:t>
            </a:r>
            <a:r>
              <a:rPr lang="en-GB" noProof="0" dirty="0" err="1"/>
              <a:t>título</a:t>
            </a:r>
            <a:endParaRPr lang="en-GB" noProof="0" dirty="0"/>
          </a:p>
        </p:txBody>
      </p:sp>
    </p:spTree>
    <p:extLst>
      <p:ext uri="{BB962C8B-B14F-4D97-AF65-F5344CB8AC3E}">
        <p14:creationId xmlns:p14="http://schemas.microsoft.com/office/powerpoint/2010/main" val="3609344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180089"/>
      </p:ext>
    </p:extLst>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rgbClr val="FFFFFF"/>
              </a:solidFill>
              <a:latin typeface="Verdana"/>
            </a:endParaRPr>
          </a:p>
        </p:txBody>
      </p:sp>
      <p:pic>
        <p:nvPicPr>
          <p:cNvPr id="3086"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en-US" altLang="en-US" noProof="0" smtClean="0"/>
              <a:t>Click to edit Master title style</a:t>
            </a:r>
            <a:endParaRPr lang="en-GB" altLang="en-US" noProof="0" smtClean="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en-US" altLang="en-US" noProof="0" smtClean="0"/>
              <a:t>Click to edit Master subtitle style</a:t>
            </a:r>
            <a:endParaRPr lang="en-GB" altLang="en-US" noProof="0" smtClean="0"/>
          </a:p>
        </p:txBody>
      </p:sp>
      <p:sp>
        <p:nvSpPr>
          <p:cNvPr id="3078" name="Rectangle 6"/>
          <p:cNvSpPr>
            <a:spLocks noGrp="1" noChangeArrowheads="1"/>
          </p:cNvSpPr>
          <p:nvPr>
            <p:ph type="dt" sz="half" idx="2"/>
          </p:nvPr>
        </p:nvSpPr>
        <p:spPr/>
        <p:txBody>
          <a:bodyPr/>
          <a:lstStyle>
            <a:lvl1pPr>
              <a:defRPr sz="1200" b="1">
                <a:solidFill>
                  <a:schemeClr val="bg1"/>
                </a:solidFill>
                <a:latin typeface="+mn-lt"/>
              </a:defRPr>
            </a:lvl1pPr>
          </a:lstStyle>
          <a:p>
            <a:endParaRPr lang="en-GB" altLang="en-US">
              <a:solidFill>
                <a:srgbClr val="FFFFFF"/>
              </a:solidFill>
            </a:endParaRPr>
          </a:p>
        </p:txBody>
      </p:sp>
      <p:sp>
        <p:nvSpPr>
          <p:cNvPr id="3079" name="Rectangle 7"/>
          <p:cNvSpPr>
            <a:spLocks noGrp="1" noChangeArrowheads="1"/>
          </p:cNvSpPr>
          <p:nvPr>
            <p:ph type="ftr" sz="quarter" idx="3"/>
          </p:nvPr>
        </p:nvSpPr>
        <p:spPr/>
        <p:txBody>
          <a:bodyPr/>
          <a:lstStyle>
            <a:lvl1pPr>
              <a:defRPr>
                <a:solidFill>
                  <a:schemeClr val="bg1"/>
                </a:solidFill>
                <a:latin typeface="+mn-lt"/>
              </a:defRPr>
            </a:lvl1pPr>
          </a:lstStyle>
          <a:p>
            <a:endParaRPr lang="en-GB" altLang="en-US">
              <a:solidFill>
                <a:srgbClr val="FFFFFF"/>
              </a:solidFill>
            </a:endParaRPr>
          </a:p>
        </p:txBody>
      </p:sp>
      <p:sp>
        <p:nvSpPr>
          <p:cNvPr id="3080" name="Rectangle 8"/>
          <p:cNvSpPr>
            <a:spLocks noGrp="1" noChangeArrowheads="1"/>
          </p:cNvSpPr>
          <p:nvPr>
            <p:ph type="sldNum" sz="quarter" idx="4"/>
          </p:nvPr>
        </p:nvSpPr>
        <p:spPr/>
        <p:txBody>
          <a:bodyPr/>
          <a:lstStyle>
            <a:lvl1pPr>
              <a:defRPr>
                <a:solidFill>
                  <a:schemeClr val="bg1"/>
                </a:solidFill>
                <a:latin typeface="+mn-lt"/>
              </a:defRPr>
            </a:lvl1pPr>
          </a:lstStyle>
          <a:p>
            <a:fld id="{B8D94B27-329F-48DE-8309-586EDE8A12A4}" type="slidenum">
              <a:rPr lang="en-GB" altLang="en-US">
                <a:solidFill>
                  <a:srgbClr val="FFFFFF"/>
                </a:solidFill>
              </a:rPr>
              <a:pPr/>
              <a:t>‹#›</a:t>
            </a:fld>
            <a:endParaRPr lang="en-GB" altLang="en-US">
              <a:solidFill>
                <a:srgbClr val="FFFFFF"/>
              </a:solidFill>
            </a:endParaRPr>
          </a:p>
        </p:txBody>
      </p:sp>
      <p:sp>
        <p:nvSpPr>
          <p:cNvPr id="7" name="Rectangle 6"/>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Tree>
    <p:extLst>
      <p:ext uri="{BB962C8B-B14F-4D97-AF65-F5344CB8AC3E}">
        <p14:creationId xmlns:p14="http://schemas.microsoft.com/office/powerpoint/2010/main" val="3707023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6B378F4-B904-43AD-B17E-3C17D08D96B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42607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01BD86-EDD0-4FE9-85F4-AEE1E47A5FC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39343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D6B378F4-B904-43AD-B17E-3C17D08D96B9}" type="slidenum">
              <a:rPr lang="en-GB" altLang="en-US"/>
              <a:pPr/>
              <a:t>‹#›</a:t>
            </a:fld>
            <a:endParaRPr lang="en-GB" altLang="en-US"/>
          </a:p>
        </p:txBody>
      </p:sp>
    </p:spTree>
    <p:extLst>
      <p:ext uri="{BB962C8B-B14F-4D97-AF65-F5344CB8AC3E}">
        <p14:creationId xmlns:p14="http://schemas.microsoft.com/office/powerpoint/2010/main" val="21578417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48572FD-9766-4E5A-83DC-D522E85ABC4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118986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2C6760C-2C9E-4ADA-8582-DBF7C19C02F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093368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74E2062-646F-4ED8-9859-0F6EB416FEE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95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DE9F72-1FCF-4B1E-BCF3-8E7C6509E36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049908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318760D-3B23-4638-8406-E62E79E5421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48233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E50BCD-6297-4F4B-8A8C-9D796DDF14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572241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73CA98-DA92-4967-9C93-D8CF4AFED5C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22684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B72719-3A08-4CFA-9ED9-D8D6646437C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369874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7637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88327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0B01BD86-EDD0-4FE9-85F4-AEE1E47A5FC2}" type="slidenum">
              <a:rPr lang="en-GB" altLang="en-US"/>
              <a:pPr/>
              <a:t>‹#›</a:t>
            </a:fld>
            <a:endParaRPr lang="en-GB" altLang="en-US"/>
          </a:p>
        </p:txBody>
      </p:sp>
    </p:spTree>
    <p:extLst>
      <p:ext uri="{BB962C8B-B14F-4D97-AF65-F5344CB8AC3E}">
        <p14:creationId xmlns:p14="http://schemas.microsoft.com/office/powerpoint/2010/main" val="676653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815403"/>
      </p:ext>
    </p:extLst>
  </p:cSld>
  <p:clrMapOvr>
    <a:masterClrMapping/>
  </p:clrMapOvr>
  <p:transition spd="med">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rgbClr val="FFFFFF"/>
              </a:solidFill>
              <a:latin typeface="Verdana"/>
            </a:endParaRPr>
          </a:p>
        </p:txBody>
      </p:sp>
      <p:pic>
        <p:nvPicPr>
          <p:cNvPr id="3086"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en-US" altLang="en-US" noProof="0" smtClean="0"/>
              <a:t>Click to edit Master title style</a:t>
            </a:r>
            <a:endParaRPr lang="en-GB" altLang="en-US" noProof="0" smtClean="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en-US" altLang="en-US" noProof="0" smtClean="0"/>
              <a:t>Click to edit Master subtitle style</a:t>
            </a:r>
            <a:endParaRPr lang="en-GB" altLang="en-US" noProof="0" smtClean="0"/>
          </a:p>
        </p:txBody>
      </p:sp>
      <p:sp>
        <p:nvSpPr>
          <p:cNvPr id="3078" name="Rectangle 6"/>
          <p:cNvSpPr>
            <a:spLocks noGrp="1" noChangeArrowheads="1"/>
          </p:cNvSpPr>
          <p:nvPr>
            <p:ph type="dt" sz="half" idx="2"/>
          </p:nvPr>
        </p:nvSpPr>
        <p:spPr/>
        <p:txBody>
          <a:bodyPr/>
          <a:lstStyle>
            <a:lvl1pPr>
              <a:defRPr sz="1200" b="1">
                <a:solidFill>
                  <a:schemeClr val="bg1"/>
                </a:solidFill>
                <a:latin typeface="+mn-lt"/>
              </a:defRPr>
            </a:lvl1pPr>
          </a:lstStyle>
          <a:p>
            <a:endParaRPr lang="en-GB" altLang="en-US">
              <a:solidFill>
                <a:srgbClr val="FFFFFF"/>
              </a:solidFill>
            </a:endParaRPr>
          </a:p>
        </p:txBody>
      </p:sp>
      <p:sp>
        <p:nvSpPr>
          <p:cNvPr id="3079" name="Rectangle 7"/>
          <p:cNvSpPr>
            <a:spLocks noGrp="1" noChangeArrowheads="1"/>
          </p:cNvSpPr>
          <p:nvPr>
            <p:ph type="ftr" sz="quarter" idx="3"/>
          </p:nvPr>
        </p:nvSpPr>
        <p:spPr/>
        <p:txBody>
          <a:bodyPr/>
          <a:lstStyle>
            <a:lvl1pPr>
              <a:defRPr>
                <a:solidFill>
                  <a:schemeClr val="bg1"/>
                </a:solidFill>
                <a:latin typeface="+mn-lt"/>
              </a:defRPr>
            </a:lvl1pPr>
          </a:lstStyle>
          <a:p>
            <a:endParaRPr lang="en-GB" altLang="en-US">
              <a:solidFill>
                <a:srgbClr val="FFFFFF"/>
              </a:solidFill>
            </a:endParaRPr>
          </a:p>
        </p:txBody>
      </p:sp>
      <p:sp>
        <p:nvSpPr>
          <p:cNvPr id="3080" name="Rectangle 8"/>
          <p:cNvSpPr>
            <a:spLocks noGrp="1" noChangeArrowheads="1"/>
          </p:cNvSpPr>
          <p:nvPr>
            <p:ph type="sldNum" sz="quarter" idx="4"/>
          </p:nvPr>
        </p:nvSpPr>
        <p:spPr/>
        <p:txBody>
          <a:bodyPr/>
          <a:lstStyle>
            <a:lvl1pPr>
              <a:defRPr>
                <a:solidFill>
                  <a:schemeClr val="bg1"/>
                </a:solidFill>
                <a:latin typeface="+mn-lt"/>
              </a:defRPr>
            </a:lvl1pPr>
          </a:lstStyle>
          <a:p>
            <a:fld id="{B8D94B27-329F-48DE-8309-586EDE8A12A4}" type="slidenum">
              <a:rPr lang="en-GB" altLang="en-US">
                <a:solidFill>
                  <a:srgbClr val="FFFFFF"/>
                </a:solidFill>
              </a:rPr>
              <a:pPr/>
              <a:t>‹#›</a:t>
            </a:fld>
            <a:endParaRPr lang="en-GB" altLang="en-US">
              <a:solidFill>
                <a:srgbClr val="FFFFFF"/>
              </a:solidFill>
            </a:endParaRPr>
          </a:p>
        </p:txBody>
      </p:sp>
      <p:sp>
        <p:nvSpPr>
          <p:cNvPr id="7" name="Rectangle 6"/>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Tree>
    <p:extLst>
      <p:ext uri="{BB962C8B-B14F-4D97-AF65-F5344CB8AC3E}">
        <p14:creationId xmlns:p14="http://schemas.microsoft.com/office/powerpoint/2010/main" val="23921536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6B378F4-B904-43AD-B17E-3C17D08D96B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17753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01BD86-EDD0-4FE9-85F4-AEE1E47A5FC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424469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48572FD-9766-4E5A-83DC-D522E85ABC4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84590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2C6760C-2C9E-4ADA-8582-DBF7C19C02F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362272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74E2062-646F-4ED8-9859-0F6EB416FEE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286379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DE9F72-1FCF-4B1E-BCF3-8E7C6509E36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6826002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318760D-3B23-4638-8406-E62E79E5421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87542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E50BCD-6297-4F4B-8A8C-9D796DDF14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82181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748572FD-9766-4E5A-83DC-D522E85ABC4B}" type="slidenum">
              <a:rPr lang="en-GB" altLang="en-US"/>
              <a:pPr/>
              <a:t>‹#›</a:t>
            </a:fld>
            <a:endParaRPr lang="en-GB" altLang="en-US"/>
          </a:p>
        </p:txBody>
      </p:sp>
    </p:spTree>
    <p:extLst>
      <p:ext uri="{BB962C8B-B14F-4D97-AF65-F5344CB8AC3E}">
        <p14:creationId xmlns:p14="http://schemas.microsoft.com/office/powerpoint/2010/main" val="37735119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73CA98-DA92-4967-9C93-D8CF4AFED5C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8834636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B72719-3A08-4CFA-9ED9-D8D6646437C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289609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4683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570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199234"/>
      </p:ext>
    </p:extLst>
  </p:cSld>
  <p:clrMapOvr>
    <a:masterClrMapping/>
  </p:clrMapOvr>
  <p:transition spd="med">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lIns="82058" tIns="41029" rIns="82058" bIns="41029"/>
          <a:lstStyle>
            <a:lvl1pPr>
              <a:defRPr/>
            </a:lvl1pPr>
          </a:lstStyle>
          <a:p>
            <a:pPr defTabSz="820583" fontAlgn="auto">
              <a:spcBef>
                <a:spcPts val="0"/>
              </a:spcBef>
              <a:spcAft>
                <a:spcPts val="0"/>
              </a:spcAft>
            </a:pPr>
            <a:fld id="{9556190E-63A2-41FE-AD6C-0E291A1184DF}" type="slidenum">
              <a:rPr lang="en-GB" altLang="en-US" sz="1600">
                <a:solidFill>
                  <a:prstClr val="black"/>
                </a:solidFill>
                <a:latin typeface="Calibri"/>
              </a:rPr>
              <a:pPr defTabSz="820583" fontAlgn="auto">
                <a:spcBef>
                  <a:spcPts val="0"/>
                </a:spcBef>
                <a:spcAft>
                  <a:spcPts val="0"/>
                </a:spcAft>
              </a:pPr>
              <a:t>‹#›</a:t>
            </a:fld>
            <a:endParaRPr lang="en-GB" altLang="en-US" sz="1600">
              <a:solidFill>
                <a:prstClr val="black"/>
              </a:solidFill>
              <a:latin typeface="Calibri"/>
            </a:endParaRPr>
          </a:p>
        </p:txBody>
      </p:sp>
    </p:spTree>
    <p:extLst>
      <p:ext uri="{BB962C8B-B14F-4D97-AF65-F5344CB8AC3E}">
        <p14:creationId xmlns:p14="http://schemas.microsoft.com/office/powerpoint/2010/main" val="374795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5" name="Rectangle 4"/>
          <p:cNvSpPr/>
          <p:nvPr userDrawn="1"/>
        </p:nvSpPr>
        <p:spPr>
          <a:xfrm>
            <a:off x="2147455" y="1277470"/>
            <a:ext cx="6996545" cy="4706471"/>
          </a:xfrm>
          <a:prstGeom prst="rect">
            <a:avLst/>
          </a:prstGeom>
          <a:gradFill flip="none" rotWithShape="1">
            <a:gsLst>
              <a:gs pos="0">
                <a:srgbClr val="22A1DB">
                  <a:shade val="30000"/>
                  <a:satMod val="115000"/>
                </a:srgbClr>
              </a:gs>
              <a:gs pos="50000">
                <a:srgbClr val="22A1DB">
                  <a:shade val="67500"/>
                  <a:satMod val="115000"/>
                </a:srgbClr>
              </a:gs>
              <a:gs pos="100000">
                <a:srgbClr val="22A1DB">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solidFill>
                <a:srgbClr val="FFFFFF"/>
              </a:solidFill>
            </a:endParaRPr>
          </a:p>
        </p:txBody>
      </p:sp>
      <p:sp>
        <p:nvSpPr>
          <p:cNvPr id="8" name="Picture Placeholder 7"/>
          <p:cNvSpPr>
            <a:spLocks noGrp="1"/>
          </p:cNvSpPr>
          <p:nvPr>
            <p:ph type="pic" sz="quarter" idx="10"/>
          </p:nvPr>
        </p:nvSpPr>
        <p:spPr>
          <a:xfrm>
            <a:off x="0" y="1277470"/>
            <a:ext cx="2147455" cy="4706471"/>
          </a:xfrm>
          <a:prstGeom prst="rect">
            <a:avLst/>
          </a:prstGeom>
          <a:solidFill>
            <a:schemeClr val="bg1">
              <a:lumMod val="75000"/>
            </a:schemeClr>
          </a:solidFill>
        </p:spPr>
        <p:txBody>
          <a:bodyPr/>
          <a:lstStyle/>
          <a:p>
            <a:endParaRPr lang="en-US"/>
          </a:p>
        </p:txBody>
      </p:sp>
      <p:sp>
        <p:nvSpPr>
          <p:cNvPr id="10" name="Text Placeholder 9"/>
          <p:cNvSpPr>
            <a:spLocks noGrp="1"/>
          </p:cNvSpPr>
          <p:nvPr>
            <p:ph type="body" sz="quarter" idx="11"/>
          </p:nvPr>
        </p:nvSpPr>
        <p:spPr>
          <a:xfrm>
            <a:off x="2563091" y="1613647"/>
            <a:ext cx="6096000" cy="3966882"/>
          </a:xfrm>
          <a:prstGeom prst="rect">
            <a:avLst/>
          </a:prstGeom>
        </p:spPr>
        <p:txBody>
          <a:bodyPr/>
          <a:lstStyle>
            <a:lvl1pPr>
              <a:defRPr>
                <a:solidFill>
                  <a:schemeClr val="bg1"/>
                </a:solidFill>
                <a:latin typeface="Verdana" pitchFamily="34" charset="0"/>
              </a:defRPr>
            </a:lvl1pPr>
            <a:lvl2pPr>
              <a:defRPr>
                <a:solidFill>
                  <a:schemeClr val="bg1"/>
                </a:solidFill>
                <a:latin typeface="Verdana" pitchFamily="34" charset="0"/>
              </a:defRPr>
            </a:lvl2pPr>
            <a:lvl3pPr>
              <a:defRPr>
                <a:solidFill>
                  <a:schemeClr val="bg1"/>
                </a:solidFill>
                <a:latin typeface="Verdana" pitchFamily="34" charset="0"/>
              </a:defRPr>
            </a:lvl3pPr>
            <a:lvl4pPr>
              <a:defRPr>
                <a:solidFill>
                  <a:schemeClr val="bg1"/>
                </a:solidFill>
                <a:latin typeface="Verdana" pitchFamily="34" charset="0"/>
              </a:defRPr>
            </a:lvl4pPr>
            <a:lvl5pPr>
              <a:defRPr>
                <a:solidFill>
                  <a:schemeClr val="bg1"/>
                </a:solidFill>
                <a:latin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3922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66121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rgbClr val="FFFFFF"/>
              </a:solidFill>
              <a:latin typeface="Verdana"/>
            </a:endParaRPr>
          </a:p>
        </p:txBody>
      </p:sp>
      <p:pic>
        <p:nvPicPr>
          <p:cNvPr id="3086"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en-US" altLang="en-US" noProof="0" smtClean="0"/>
              <a:t>Click to edit Master title style</a:t>
            </a:r>
            <a:endParaRPr lang="en-GB" altLang="en-US" noProof="0" smtClean="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en-US" altLang="en-US" noProof="0" smtClean="0"/>
              <a:t>Click to edit Master subtitle style</a:t>
            </a:r>
            <a:endParaRPr lang="en-GB" altLang="en-US" noProof="0" smtClean="0"/>
          </a:p>
        </p:txBody>
      </p:sp>
      <p:sp>
        <p:nvSpPr>
          <p:cNvPr id="3078" name="Rectangle 6"/>
          <p:cNvSpPr>
            <a:spLocks noGrp="1" noChangeArrowheads="1"/>
          </p:cNvSpPr>
          <p:nvPr>
            <p:ph type="dt" sz="half" idx="2"/>
          </p:nvPr>
        </p:nvSpPr>
        <p:spPr/>
        <p:txBody>
          <a:bodyPr/>
          <a:lstStyle>
            <a:lvl1pPr>
              <a:defRPr sz="1200" b="1">
                <a:solidFill>
                  <a:schemeClr val="bg1"/>
                </a:solidFill>
                <a:latin typeface="+mn-lt"/>
              </a:defRPr>
            </a:lvl1pPr>
          </a:lstStyle>
          <a:p>
            <a:endParaRPr lang="en-GB" altLang="en-US">
              <a:solidFill>
                <a:srgbClr val="FFFFFF"/>
              </a:solidFill>
            </a:endParaRPr>
          </a:p>
        </p:txBody>
      </p:sp>
      <p:sp>
        <p:nvSpPr>
          <p:cNvPr id="3079" name="Rectangle 7"/>
          <p:cNvSpPr>
            <a:spLocks noGrp="1" noChangeArrowheads="1"/>
          </p:cNvSpPr>
          <p:nvPr>
            <p:ph type="ftr" sz="quarter" idx="3"/>
          </p:nvPr>
        </p:nvSpPr>
        <p:spPr/>
        <p:txBody>
          <a:bodyPr/>
          <a:lstStyle>
            <a:lvl1pPr>
              <a:defRPr>
                <a:solidFill>
                  <a:schemeClr val="bg1"/>
                </a:solidFill>
                <a:latin typeface="+mn-lt"/>
              </a:defRPr>
            </a:lvl1pPr>
          </a:lstStyle>
          <a:p>
            <a:endParaRPr lang="en-GB" altLang="en-US">
              <a:solidFill>
                <a:srgbClr val="FFFFFF"/>
              </a:solidFill>
            </a:endParaRPr>
          </a:p>
        </p:txBody>
      </p:sp>
      <p:sp>
        <p:nvSpPr>
          <p:cNvPr id="3080" name="Rectangle 8"/>
          <p:cNvSpPr>
            <a:spLocks noGrp="1" noChangeArrowheads="1"/>
          </p:cNvSpPr>
          <p:nvPr>
            <p:ph type="sldNum" sz="quarter" idx="4"/>
          </p:nvPr>
        </p:nvSpPr>
        <p:spPr/>
        <p:txBody>
          <a:bodyPr/>
          <a:lstStyle>
            <a:lvl1pPr>
              <a:defRPr>
                <a:solidFill>
                  <a:schemeClr val="bg1"/>
                </a:solidFill>
                <a:latin typeface="+mn-lt"/>
              </a:defRPr>
            </a:lvl1pPr>
          </a:lstStyle>
          <a:p>
            <a:fld id="{B8D94B27-329F-48DE-8309-586EDE8A12A4}" type="slidenum">
              <a:rPr lang="en-GB" altLang="en-US">
                <a:solidFill>
                  <a:srgbClr val="FFFFFF"/>
                </a:solidFill>
              </a:rPr>
              <a:pPr/>
              <a:t>‹#›</a:t>
            </a:fld>
            <a:endParaRPr lang="en-GB" altLang="en-US">
              <a:solidFill>
                <a:srgbClr val="FFFFFF"/>
              </a:solidFill>
            </a:endParaRPr>
          </a:p>
        </p:txBody>
      </p:sp>
      <p:sp>
        <p:nvSpPr>
          <p:cNvPr id="7" name="Rectangle 6"/>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Tree>
    <p:extLst>
      <p:ext uri="{BB962C8B-B14F-4D97-AF65-F5344CB8AC3E}">
        <p14:creationId xmlns:p14="http://schemas.microsoft.com/office/powerpoint/2010/main" val="10572492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6B378F4-B904-43AD-B17E-3C17D08D96B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696544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p>
        </p:txBody>
      </p:sp>
      <p:sp>
        <p:nvSpPr>
          <p:cNvPr id="8" name="Footer Placeholder 7"/>
          <p:cNvSpPr>
            <a:spLocks noGrp="1"/>
          </p:cNvSpPr>
          <p:nvPr>
            <p:ph type="ftr" sz="quarter" idx="11"/>
          </p:nvPr>
        </p:nvSpPr>
        <p:spPr/>
        <p:txBody>
          <a:bodyPr/>
          <a:lstStyle>
            <a:lvl1pPr>
              <a:defRPr/>
            </a:lvl1pPr>
          </a:lstStyle>
          <a:p>
            <a:endParaRPr lang="en-GB" altLang="en-US"/>
          </a:p>
        </p:txBody>
      </p:sp>
      <p:sp>
        <p:nvSpPr>
          <p:cNvPr id="9" name="Slide Number Placeholder 8"/>
          <p:cNvSpPr>
            <a:spLocks noGrp="1"/>
          </p:cNvSpPr>
          <p:nvPr>
            <p:ph type="sldNum" sz="quarter" idx="12"/>
          </p:nvPr>
        </p:nvSpPr>
        <p:spPr/>
        <p:txBody>
          <a:bodyPr/>
          <a:lstStyle>
            <a:lvl1pPr>
              <a:defRPr/>
            </a:lvl1pPr>
          </a:lstStyle>
          <a:p>
            <a:fld id="{F2C6760C-2C9E-4ADA-8582-DBF7C19C02FA}" type="slidenum">
              <a:rPr lang="en-GB" altLang="en-US"/>
              <a:pPr/>
              <a:t>‹#›</a:t>
            </a:fld>
            <a:endParaRPr lang="en-GB" altLang="en-US"/>
          </a:p>
        </p:txBody>
      </p:sp>
    </p:spTree>
    <p:extLst>
      <p:ext uri="{BB962C8B-B14F-4D97-AF65-F5344CB8AC3E}">
        <p14:creationId xmlns:p14="http://schemas.microsoft.com/office/powerpoint/2010/main" val="26086844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01BD86-EDD0-4FE9-85F4-AEE1E47A5FC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7001668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48572FD-9766-4E5A-83DC-D522E85ABC4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163630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2C6760C-2C9E-4ADA-8582-DBF7C19C02F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2009071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74E2062-646F-4ED8-9859-0F6EB416FEE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06018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DE9F72-1FCF-4B1E-BCF3-8E7C6509E36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147095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318760D-3B23-4638-8406-E62E79E5421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4542173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E50BCD-6297-4F4B-8A8C-9D796DDF14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970233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73CA98-DA92-4967-9C93-D8CF4AFED5C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153102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B72719-3A08-4CFA-9ED9-D8D6646437C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000496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9967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p>
        </p:txBody>
      </p:sp>
      <p:sp>
        <p:nvSpPr>
          <p:cNvPr id="4" name="Footer Placeholder 3"/>
          <p:cNvSpPr>
            <a:spLocks noGrp="1"/>
          </p:cNvSpPr>
          <p:nvPr>
            <p:ph type="ftr" sz="quarter" idx="11"/>
          </p:nvPr>
        </p:nvSpPr>
        <p:spPr/>
        <p:txBody>
          <a:bodyPr/>
          <a:lstStyle>
            <a:lvl1pPr>
              <a:defRPr/>
            </a:lvl1pPr>
          </a:lstStyle>
          <a:p>
            <a:endParaRPr lang="en-GB" altLang="en-US"/>
          </a:p>
        </p:txBody>
      </p:sp>
      <p:sp>
        <p:nvSpPr>
          <p:cNvPr id="5" name="Slide Number Placeholder 4"/>
          <p:cNvSpPr>
            <a:spLocks noGrp="1"/>
          </p:cNvSpPr>
          <p:nvPr>
            <p:ph type="sldNum" sz="quarter" idx="12"/>
          </p:nvPr>
        </p:nvSpPr>
        <p:spPr/>
        <p:txBody>
          <a:bodyPr/>
          <a:lstStyle>
            <a:lvl1pPr>
              <a:defRPr/>
            </a:lvl1pPr>
          </a:lstStyle>
          <a:p>
            <a:fld id="{074E2062-646F-4ED8-9859-0F6EB416FEE8}" type="slidenum">
              <a:rPr lang="en-GB" altLang="en-US"/>
              <a:pPr/>
              <a:t>‹#›</a:t>
            </a:fld>
            <a:endParaRPr lang="en-GB" altLang="en-US"/>
          </a:p>
        </p:txBody>
      </p:sp>
    </p:spTree>
    <p:extLst>
      <p:ext uri="{BB962C8B-B14F-4D97-AF65-F5344CB8AC3E}">
        <p14:creationId xmlns:p14="http://schemas.microsoft.com/office/powerpoint/2010/main" val="11408333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86381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855837"/>
      </p:ext>
    </p:extLst>
  </p:cSld>
  <p:clrMapOvr>
    <a:masterClrMapping/>
  </p:clrMapOvr>
  <p:transition spd="med">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lIns="82058" tIns="41029" rIns="82058" bIns="41029"/>
          <a:lstStyle>
            <a:lvl1pPr>
              <a:defRPr/>
            </a:lvl1pPr>
          </a:lstStyle>
          <a:p>
            <a:pPr defTabSz="820583" fontAlgn="auto">
              <a:spcBef>
                <a:spcPts val="0"/>
              </a:spcBef>
              <a:spcAft>
                <a:spcPts val="0"/>
              </a:spcAft>
            </a:pPr>
            <a:fld id="{9556190E-63A2-41FE-AD6C-0E291A1184DF}" type="slidenum">
              <a:rPr lang="en-GB" altLang="en-US" sz="1600">
                <a:solidFill>
                  <a:prstClr val="black"/>
                </a:solidFill>
                <a:latin typeface="Calibri"/>
              </a:rPr>
              <a:pPr defTabSz="820583" fontAlgn="auto">
                <a:spcBef>
                  <a:spcPts val="0"/>
                </a:spcBef>
                <a:spcAft>
                  <a:spcPts val="0"/>
                </a:spcAft>
              </a:pPr>
              <a:t>‹#›</a:t>
            </a:fld>
            <a:endParaRPr lang="en-GB" altLang="en-US" sz="1600">
              <a:solidFill>
                <a:prstClr val="black"/>
              </a:solidFill>
              <a:latin typeface="Calibri"/>
            </a:endParaRPr>
          </a:p>
        </p:txBody>
      </p:sp>
    </p:spTree>
    <p:extLst>
      <p:ext uri="{BB962C8B-B14F-4D97-AF65-F5344CB8AC3E}">
        <p14:creationId xmlns:p14="http://schemas.microsoft.com/office/powerpoint/2010/main" val="196898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5" name="Rectangle 4"/>
          <p:cNvSpPr/>
          <p:nvPr userDrawn="1"/>
        </p:nvSpPr>
        <p:spPr>
          <a:xfrm>
            <a:off x="2147455" y="1277470"/>
            <a:ext cx="6996545" cy="4706471"/>
          </a:xfrm>
          <a:prstGeom prst="rect">
            <a:avLst/>
          </a:prstGeom>
          <a:gradFill flip="none" rotWithShape="1">
            <a:gsLst>
              <a:gs pos="0">
                <a:srgbClr val="22A1DB">
                  <a:shade val="30000"/>
                  <a:satMod val="115000"/>
                </a:srgbClr>
              </a:gs>
              <a:gs pos="50000">
                <a:srgbClr val="22A1DB">
                  <a:shade val="67500"/>
                  <a:satMod val="115000"/>
                </a:srgbClr>
              </a:gs>
              <a:gs pos="100000">
                <a:srgbClr val="22A1DB">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solidFill>
                <a:srgbClr val="FFFFFF"/>
              </a:solidFill>
            </a:endParaRPr>
          </a:p>
        </p:txBody>
      </p:sp>
      <p:sp>
        <p:nvSpPr>
          <p:cNvPr id="8" name="Picture Placeholder 7"/>
          <p:cNvSpPr>
            <a:spLocks noGrp="1"/>
          </p:cNvSpPr>
          <p:nvPr>
            <p:ph type="pic" sz="quarter" idx="10"/>
          </p:nvPr>
        </p:nvSpPr>
        <p:spPr>
          <a:xfrm>
            <a:off x="0" y="1277470"/>
            <a:ext cx="2147455" cy="4706471"/>
          </a:xfrm>
          <a:prstGeom prst="rect">
            <a:avLst/>
          </a:prstGeom>
          <a:solidFill>
            <a:schemeClr val="bg1">
              <a:lumMod val="75000"/>
            </a:schemeClr>
          </a:solidFill>
        </p:spPr>
        <p:txBody>
          <a:bodyPr/>
          <a:lstStyle/>
          <a:p>
            <a:endParaRPr lang="en-US"/>
          </a:p>
        </p:txBody>
      </p:sp>
      <p:sp>
        <p:nvSpPr>
          <p:cNvPr id="10" name="Text Placeholder 9"/>
          <p:cNvSpPr>
            <a:spLocks noGrp="1"/>
          </p:cNvSpPr>
          <p:nvPr>
            <p:ph type="body" sz="quarter" idx="11"/>
          </p:nvPr>
        </p:nvSpPr>
        <p:spPr>
          <a:xfrm>
            <a:off x="2563091" y="1613647"/>
            <a:ext cx="6096000" cy="3966882"/>
          </a:xfrm>
          <a:prstGeom prst="rect">
            <a:avLst/>
          </a:prstGeom>
        </p:spPr>
        <p:txBody>
          <a:bodyPr/>
          <a:lstStyle>
            <a:lvl1pPr>
              <a:defRPr>
                <a:solidFill>
                  <a:schemeClr val="bg1"/>
                </a:solidFill>
                <a:latin typeface="Verdana" pitchFamily="34" charset="0"/>
              </a:defRPr>
            </a:lvl1pPr>
            <a:lvl2pPr>
              <a:defRPr>
                <a:solidFill>
                  <a:schemeClr val="bg1"/>
                </a:solidFill>
                <a:latin typeface="Verdana" pitchFamily="34" charset="0"/>
              </a:defRPr>
            </a:lvl2pPr>
            <a:lvl3pPr>
              <a:defRPr>
                <a:solidFill>
                  <a:schemeClr val="bg1"/>
                </a:solidFill>
                <a:latin typeface="Verdana" pitchFamily="34" charset="0"/>
              </a:defRPr>
            </a:lvl3pPr>
            <a:lvl4pPr>
              <a:defRPr>
                <a:solidFill>
                  <a:schemeClr val="bg1"/>
                </a:solidFill>
                <a:latin typeface="Verdana" pitchFamily="34" charset="0"/>
              </a:defRPr>
            </a:lvl4pPr>
            <a:lvl5pPr>
              <a:defRPr>
                <a:solidFill>
                  <a:schemeClr val="bg1"/>
                </a:solidFill>
                <a:latin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10872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53341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rgbClr val="FFFFFF"/>
              </a:solidFill>
              <a:latin typeface="Verdana"/>
            </a:endParaRPr>
          </a:p>
        </p:txBody>
      </p:sp>
      <p:pic>
        <p:nvPicPr>
          <p:cNvPr id="3086"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en-US" altLang="en-US" noProof="0" smtClean="0"/>
              <a:t>Click to edit Master title style</a:t>
            </a:r>
            <a:endParaRPr lang="en-GB" altLang="en-US" noProof="0" smtClean="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en-US" altLang="en-US" noProof="0" smtClean="0"/>
              <a:t>Click to edit Master subtitle style</a:t>
            </a:r>
            <a:endParaRPr lang="en-GB" altLang="en-US" noProof="0" smtClean="0"/>
          </a:p>
        </p:txBody>
      </p:sp>
      <p:sp>
        <p:nvSpPr>
          <p:cNvPr id="3078" name="Rectangle 6"/>
          <p:cNvSpPr>
            <a:spLocks noGrp="1" noChangeArrowheads="1"/>
          </p:cNvSpPr>
          <p:nvPr>
            <p:ph type="dt" sz="half" idx="2"/>
          </p:nvPr>
        </p:nvSpPr>
        <p:spPr/>
        <p:txBody>
          <a:bodyPr/>
          <a:lstStyle>
            <a:lvl1pPr>
              <a:defRPr sz="1200" b="1">
                <a:solidFill>
                  <a:schemeClr val="bg1"/>
                </a:solidFill>
                <a:latin typeface="+mn-lt"/>
              </a:defRPr>
            </a:lvl1pPr>
          </a:lstStyle>
          <a:p>
            <a:endParaRPr lang="en-GB" altLang="en-US">
              <a:solidFill>
                <a:srgbClr val="FFFFFF"/>
              </a:solidFill>
            </a:endParaRPr>
          </a:p>
        </p:txBody>
      </p:sp>
      <p:sp>
        <p:nvSpPr>
          <p:cNvPr id="3079" name="Rectangle 7"/>
          <p:cNvSpPr>
            <a:spLocks noGrp="1" noChangeArrowheads="1"/>
          </p:cNvSpPr>
          <p:nvPr>
            <p:ph type="ftr" sz="quarter" idx="3"/>
          </p:nvPr>
        </p:nvSpPr>
        <p:spPr/>
        <p:txBody>
          <a:bodyPr/>
          <a:lstStyle>
            <a:lvl1pPr>
              <a:defRPr>
                <a:solidFill>
                  <a:schemeClr val="bg1"/>
                </a:solidFill>
                <a:latin typeface="+mn-lt"/>
              </a:defRPr>
            </a:lvl1pPr>
          </a:lstStyle>
          <a:p>
            <a:endParaRPr lang="en-GB" altLang="en-US">
              <a:solidFill>
                <a:srgbClr val="FFFFFF"/>
              </a:solidFill>
            </a:endParaRPr>
          </a:p>
        </p:txBody>
      </p:sp>
      <p:sp>
        <p:nvSpPr>
          <p:cNvPr id="3080" name="Rectangle 8"/>
          <p:cNvSpPr>
            <a:spLocks noGrp="1" noChangeArrowheads="1"/>
          </p:cNvSpPr>
          <p:nvPr>
            <p:ph type="sldNum" sz="quarter" idx="4"/>
          </p:nvPr>
        </p:nvSpPr>
        <p:spPr/>
        <p:txBody>
          <a:bodyPr/>
          <a:lstStyle>
            <a:lvl1pPr>
              <a:defRPr>
                <a:solidFill>
                  <a:schemeClr val="bg1"/>
                </a:solidFill>
                <a:latin typeface="+mn-lt"/>
              </a:defRPr>
            </a:lvl1pPr>
          </a:lstStyle>
          <a:p>
            <a:fld id="{B8D94B27-329F-48DE-8309-586EDE8A12A4}" type="slidenum">
              <a:rPr lang="en-GB" altLang="en-US">
                <a:solidFill>
                  <a:srgbClr val="FFFFFF"/>
                </a:solidFill>
              </a:rPr>
              <a:pPr/>
              <a:t>‹#›</a:t>
            </a:fld>
            <a:endParaRPr lang="en-GB" altLang="en-US">
              <a:solidFill>
                <a:srgbClr val="FFFFFF"/>
              </a:solidFill>
            </a:endParaRPr>
          </a:p>
        </p:txBody>
      </p:sp>
      <p:sp>
        <p:nvSpPr>
          <p:cNvPr id="7" name="Rectangle 6"/>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Tree>
    <p:extLst>
      <p:ext uri="{BB962C8B-B14F-4D97-AF65-F5344CB8AC3E}">
        <p14:creationId xmlns:p14="http://schemas.microsoft.com/office/powerpoint/2010/main" val="40557549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6B378F4-B904-43AD-B17E-3C17D08D96B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3249190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01BD86-EDD0-4FE9-85F4-AEE1E47A5FC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333547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48572FD-9766-4E5A-83DC-D522E85ABC4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4005119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2C6760C-2C9E-4ADA-8582-DBF7C19C02F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510549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p>
        </p:txBody>
      </p:sp>
      <p:sp>
        <p:nvSpPr>
          <p:cNvPr id="3" name="Footer Placeholder 2"/>
          <p:cNvSpPr>
            <a:spLocks noGrp="1"/>
          </p:cNvSpPr>
          <p:nvPr>
            <p:ph type="ftr" sz="quarter" idx="11"/>
          </p:nvPr>
        </p:nvSpPr>
        <p:spPr/>
        <p:txBody>
          <a:bodyPr/>
          <a:lstStyle>
            <a:lvl1pPr>
              <a:defRPr/>
            </a:lvl1pPr>
          </a:lstStyle>
          <a:p>
            <a:endParaRPr lang="en-GB" altLang="en-US"/>
          </a:p>
        </p:txBody>
      </p:sp>
      <p:sp>
        <p:nvSpPr>
          <p:cNvPr id="4" name="Slide Number Placeholder 3"/>
          <p:cNvSpPr>
            <a:spLocks noGrp="1"/>
          </p:cNvSpPr>
          <p:nvPr>
            <p:ph type="sldNum" sz="quarter" idx="12"/>
          </p:nvPr>
        </p:nvSpPr>
        <p:spPr/>
        <p:txBody>
          <a:bodyPr/>
          <a:lstStyle>
            <a:lvl1pPr>
              <a:defRPr/>
            </a:lvl1pPr>
          </a:lstStyle>
          <a:p>
            <a:fld id="{B7DE9F72-1FCF-4B1E-BCF3-8E7C6509E365}" type="slidenum">
              <a:rPr lang="en-GB" altLang="en-US"/>
              <a:pPr/>
              <a:t>‹#›</a:t>
            </a:fld>
            <a:endParaRPr lang="en-GB" altLang="en-US"/>
          </a:p>
        </p:txBody>
      </p:sp>
    </p:spTree>
    <p:extLst>
      <p:ext uri="{BB962C8B-B14F-4D97-AF65-F5344CB8AC3E}">
        <p14:creationId xmlns:p14="http://schemas.microsoft.com/office/powerpoint/2010/main" val="24321589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74E2062-646F-4ED8-9859-0F6EB416FEE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971017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DE9F72-1FCF-4B1E-BCF3-8E7C6509E36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102898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318760D-3B23-4638-8406-E62E79E5421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5372303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E50BCD-6297-4F4B-8A8C-9D796DDF14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2338050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73CA98-DA92-4967-9C93-D8CF4AFED5C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6535211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B72719-3A08-4CFA-9ED9-D8D6646437C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4682630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07744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23714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4172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02814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E318760D-3B23-4638-8406-E62E79E54213}" type="slidenum">
              <a:rPr lang="en-GB" altLang="en-US"/>
              <a:pPr/>
              <a:t>‹#›</a:t>
            </a:fld>
            <a:endParaRPr lang="en-GB" altLang="en-US"/>
          </a:p>
        </p:txBody>
      </p:sp>
    </p:spTree>
    <p:extLst>
      <p:ext uri="{BB962C8B-B14F-4D97-AF65-F5344CB8AC3E}">
        <p14:creationId xmlns:p14="http://schemas.microsoft.com/office/powerpoint/2010/main" val="2079930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61358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58961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67301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5570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9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6787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5" name="Rectangle 4"/>
          <p:cNvSpPr/>
          <p:nvPr userDrawn="1"/>
        </p:nvSpPr>
        <p:spPr>
          <a:xfrm>
            <a:off x="2147455" y="1277470"/>
            <a:ext cx="6996545" cy="4706471"/>
          </a:xfrm>
          <a:prstGeom prst="rect">
            <a:avLst/>
          </a:prstGeom>
          <a:gradFill flip="none" rotWithShape="1">
            <a:gsLst>
              <a:gs pos="0">
                <a:srgbClr val="22A1DB">
                  <a:shade val="30000"/>
                  <a:satMod val="115000"/>
                </a:srgbClr>
              </a:gs>
              <a:gs pos="50000">
                <a:srgbClr val="22A1DB">
                  <a:shade val="67500"/>
                  <a:satMod val="115000"/>
                </a:srgbClr>
              </a:gs>
              <a:gs pos="100000">
                <a:srgbClr val="22A1DB">
                  <a:shade val="100000"/>
                  <a:satMod val="115000"/>
                </a:srgb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solidFill>
                <a:srgbClr val="FFFFFF"/>
              </a:solidFill>
            </a:endParaRPr>
          </a:p>
        </p:txBody>
      </p:sp>
      <p:sp>
        <p:nvSpPr>
          <p:cNvPr id="8" name="Picture Placeholder 7"/>
          <p:cNvSpPr>
            <a:spLocks noGrp="1"/>
          </p:cNvSpPr>
          <p:nvPr>
            <p:ph type="pic" sz="quarter" idx="10"/>
          </p:nvPr>
        </p:nvSpPr>
        <p:spPr>
          <a:xfrm>
            <a:off x="0" y="1277470"/>
            <a:ext cx="2147455" cy="4706471"/>
          </a:xfrm>
          <a:prstGeom prst="rect">
            <a:avLst/>
          </a:prstGeom>
          <a:solidFill>
            <a:schemeClr val="bg1">
              <a:lumMod val="75000"/>
            </a:schemeClr>
          </a:solidFill>
        </p:spPr>
        <p:txBody>
          <a:bodyPr/>
          <a:lstStyle/>
          <a:p>
            <a:endParaRPr lang="en-US"/>
          </a:p>
        </p:txBody>
      </p:sp>
      <p:sp>
        <p:nvSpPr>
          <p:cNvPr id="10" name="Text Placeholder 9"/>
          <p:cNvSpPr>
            <a:spLocks noGrp="1"/>
          </p:cNvSpPr>
          <p:nvPr>
            <p:ph type="body" sz="quarter" idx="11"/>
          </p:nvPr>
        </p:nvSpPr>
        <p:spPr>
          <a:xfrm>
            <a:off x="2563091" y="1613647"/>
            <a:ext cx="6096000" cy="3966882"/>
          </a:xfrm>
          <a:prstGeom prst="rect">
            <a:avLst/>
          </a:prstGeom>
        </p:spPr>
        <p:txBody>
          <a:bodyPr/>
          <a:lstStyle>
            <a:lvl1pPr>
              <a:defRPr>
                <a:solidFill>
                  <a:schemeClr val="bg1"/>
                </a:solidFill>
                <a:latin typeface="Verdana" pitchFamily="34" charset="0"/>
              </a:defRPr>
            </a:lvl1pPr>
            <a:lvl2pPr>
              <a:defRPr>
                <a:solidFill>
                  <a:schemeClr val="bg1"/>
                </a:solidFill>
                <a:latin typeface="Verdana" pitchFamily="34" charset="0"/>
              </a:defRPr>
            </a:lvl2pPr>
            <a:lvl3pPr>
              <a:defRPr>
                <a:solidFill>
                  <a:schemeClr val="bg1"/>
                </a:solidFill>
                <a:latin typeface="Verdana" pitchFamily="34" charset="0"/>
              </a:defRPr>
            </a:lvl3pPr>
            <a:lvl4pPr>
              <a:defRPr>
                <a:solidFill>
                  <a:schemeClr val="bg1"/>
                </a:solidFill>
                <a:latin typeface="Verdana" pitchFamily="34" charset="0"/>
              </a:defRPr>
            </a:lvl4pPr>
            <a:lvl5pPr>
              <a:defRPr>
                <a:solidFill>
                  <a:schemeClr val="bg1"/>
                </a:solidFill>
                <a:latin typeface="Verdan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15764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981075"/>
            <a:ext cx="9180513" cy="5876925"/>
          </a:xfrm>
          <a:prstGeom prst="rect">
            <a:avLst/>
          </a:prstGeom>
          <a:solidFill>
            <a:srgbClr val="0F5494"/>
          </a:solidFill>
          <a:ln w="25400" algn="ctr">
            <a:solidFill>
              <a:srgbClr val="0F5494"/>
            </a:solidFill>
            <a:miter lim="800000"/>
            <a:headEnd/>
            <a:tailEnd/>
          </a:ln>
          <a:effectLst>
            <a:outerShdw dist="23000" dir="5400000" rotWithShape="0">
              <a:srgbClr val="000000">
                <a:alpha val="34999"/>
              </a:srgbClr>
            </a:outerShdw>
          </a:effectLst>
        </p:spPr>
        <p:txBody>
          <a:bodyPr anchor="ctr"/>
          <a:lstStyle/>
          <a:p>
            <a:pPr algn="ctr" defTabSz="457200" fontAlgn="auto">
              <a:spcBef>
                <a:spcPts val="0"/>
              </a:spcBef>
              <a:spcAft>
                <a:spcPts val="0"/>
              </a:spcAft>
              <a:defRPr/>
            </a:pPr>
            <a:endParaRPr lang="en-US" sz="1800">
              <a:solidFill>
                <a:srgbClr val="FFFFFF"/>
              </a:solidFill>
              <a:latin typeface="Verdana"/>
            </a:endParaRPr>
          </a:p>
        </p:txBody>
      </p:sp>
      <p:pic>
        <p:nvPicPr>
          <p:cNvPr id="3086" name="Picture 6" descr="LOGO CE-EN-quadri.eps"/>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7638" y="258763"/>
            <a:ext cx="143668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ctrTitle"/>
          </p:nvPr>
        </p:nvSpPr>
        <p:spPr>
          <a:xfrm>
            <a:off x="3995738" y="2565400"/>
            <a:ext cx="5040312" cy="790575"/>
          </a:xfrm>
        </p:spPr>
        <p:txBody>
          <a:bodyPr/>
          <a:lstStyle>
            <a:lvl1pPr marL="3175">
              <a:defRPr sz="7600">
                <a:solidFill>
                  <a:srgbClr val="FFD624"/>
                </a:solidFill>
              </a:defRPr>
            </a:lvl1pPr>
          </a:lstStyle>
          <a:p>
            <a:pPr lvl="0"/>
            <a:r>
              <a:rPr lang="en-US" altLang="en-US" noProof="0" smtClean="0"/>
              <a:t>Click to edit Master title style</a:t>
            </a:r>
            <a:endParaRPr lang="en-GB" altLang="en-US" noProof="0" smtClean="0"/>
          </a:p>
        </p:txBody>
      </p:sp>
      <p:sp>
        <p:nvSpPr>
          <p:cNvPr id="3077" name="Rectangle 5"/>
          <p:cNvSpPr>
            <a:spLocks noGrp="1" noChangeArrowheads="1"/>
          </p:cNvSpPr>
          <p:nvPr>
            <p:ph type="subTitle" idx="1"/>
          </p:nvPr>
        </p:nvSpPr>
        <p:spPr>
          <a:xfrm>
            <a:off x="611188" y="3716338"/>
            <a:ext cx="8532812" cy="1728787"/>
          </a:xfrm>
        </p:spPr>
        <p:txBody>
          <a:bodyPr/>
          <a:lstStyle>
            <a:lvl1pPr marL="0" indent="0">
              <a:buFontTx/>
              <a:buNone/>
              <a:defRPr sz="3000" b="1" i="0">
                <a:solidFill>
                  <a:schemeClr val="bg1"/>
                </a:solidFill>
              </a:defRPr>
            </a:lvl1pPr>
          </a:lstStyle>
          <a:p>
            <a:pPr lvl="0"/>
            <a:r>
              <a:rPr lang="en-US" altLang="en-US" noProof="0" smtClean="0"/>
              <a:t>Click to edit Master subtitle style</a:t>
            </a:r>
            <a:endParaRPr lang="en-GB" altLang="en-US" noProof="0" smtClean="0"/>
          </a:p>
        </p:txBody>
      </p:sp>
      <p:sp>
        <p:nvSpPr>
          <p:cNvPr id="3078" name="Rectangle 6"/>
          <p:cNvSpPr>
            <a:spLocks noGrp="1" noChangeArrowheads="1"/>
          </p:cNvSpPr>
          <p:nvPr>
            <p:ph type="dt" sz="half" idx="2"/>
          </p:nvPr>
        </p:nvSpPr>
        <p:spPr/>
        <p:txBody>
          <a:bodyPr/>
          <a:lstStyle>
            <a:lvl1pPr>
              <a:defRPr sz="1200" b="1">
                <a:solidFill>
                  <a:schemeClr val="bg1"/>
                </a:solidFill>
                <a:latin typeface="+mn-lt"/>
              </a:defRPr>
            </a:lvl1pPr>
          </a:lstStyle>
          <a:p>
            <a:endParaRPr lang="en-GB" altLang="en-US">
              <a:solidFill>
                <a:srgbClr val="FFFFFF"/>
              </a:solidFill>
            </a:endParaRPr>
          </a:p>
        </p:txBody>
      </p:sp>
      <p:sp>
        <p:nvSpPr>
          <p:cNvPr id="3079" name="Rectangle 7"/>
          <p:cNvSpPr>
            <a:spLocks noGrp="1" noChangeArrowheads="1"/>
          </p:cNvSpPr>
          <p:nvPr>
            <p:ph type="ftr" sz="quarter" idx="3"/>
          </p:nvPr>
        </p:nvSpPr>
        <p:spPr/>
        <p:txBody>
          <a:bodyPr/>
          <a:lstStyle>
            <a:lvl1pPr>
              <a:defRPr>
                <a:solidFill>
                  <a:schemeClr val="bg1"/>
                </a:solidFill>
                <a:latin typeface="+mn-lt"/>
              </a:defRPr>
            </a:lvl1pPr>
          </a:lstStyle>
          <a:p>
            <a:endParaRPr lang="en-GB" altLang="en-US">
              <a:solidFill>
                <a:srgbClr val="FFFFFF"/>
              </a:solidFill>
            </a:endParaRPr>
          </a:p>
        </p:txBody>
      </p:sp>
      <p:sp>
        <p:nvSpPr>
          <p:cNvPr id="3080" name="Rectangle 8"/>
          <p:cNvSpPr>
            <a:spLocks noGrp="1" noChangeArrowheads="1"/>
          </p:cNvSpPr>
          <p:nvPr>
            <p:ph type="sldNum" sz="quarter" idx="4"/>
          </p:nvPr>
        </p:nvSpPr>
        <p:spPr/>
        <p:txBody>
          <a:bodyPr/>
          <a:lstStyle>
            <a:lvl1pPr>
              <a:defRPr>
                <a:solidFill>
                  <a:schemeClr val="bg1"/>
                </a:solidFill>
                <a:latin typeface="+mn-lt"/>
              </a:defRPr>
            </a:lvl1pPr>
          </a:lstStyle>
          <a:p>
            <a:fld id="{B8D94B27-329F-48DE-8309-586EDE8A12A4}" type="slidenum">
              <a:rPr lang="en-GB" altLang="en-US">
                <a:solidFill>
                  <a:srgbClr val="FFFFFF"/>
                </a:solidFill>
              </a:rPr>
              <a:pPr/>
              <a:t>‹#›</a:t>
            </a:fld>
            <a:endParaRPr lang="en-GB" altLang="en-US">
              <a:solidFill>
                <a:srgbClr val="FFFFFF"/>
              </a:solidFill>
            </a:endParaRPr>
          </a:p>
        </p:txBody>
      </p:sp>
      <p:sp>
        <p:nvSpPr>
          <p:cNvPr id="7" name="Rectangle 6"/>
          <p:cNvSpPr/>
          <p:nvPr userDrawn="1"/>
        </p:nvSpPr>
        <p:spPr>
          <a:xfrm>
            <a:off x="4267200" y="6659563"/>
            <a:ext cx="611188" cy="215900"/>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Tree>
    <p:extLst>
      <p:ext uri="{BB962C8B-B14F-4D97-AF65-F5344CB8AC3E}">
        <p14:creationId xmlns:p14="http://schemas.microsoft.com/office/powerpoint/2010/main" val="15392438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6B378F4-B904-43AD-B17E-3C17D08D96B9}"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0958922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B01BD86-EDD0-4FE9-85F4-AEE1E47A5FC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168231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2492375"/>
            <a:ext cx="40386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48572FD-9766-4E5A-83DC-D522E85ABC4B}"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09809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15E50BCD-6297-4F4B-8A8C-9D796DDF1485}" type="slidenum">
              <a:rPr lang="en-GB" altLang="en-US"/>
              <a:pPr/>
              <a:t>‹#›</a:t>
            </a:fld>
            <a:endParaRPr lang="en-GB" altLang="en-US"/>
          </a:p>
        </p:txBody>
      </p:sp>
    </p:spTree>
    <p:extLst>
      <p:ext uri="{BB962C8B-B14F-4D97-AF65-F5344CB8AC3E}">
        <p14:creationId xmlns:p14="http://schemas.microsoft.com/office/powerpoint/2010/main" val="342025550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2C6760C-2C9E-4ADA-8582-DBF7C19C02F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085390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74E2062-646F-4ED8-9859-0F6EB416FEE8}"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5913527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B7DE9F72-1FCF-4B1E-BCF3-8E7C6509E36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9353041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318760D-3B23-4638-8406-E62E79E5421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2007288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E50BCD-6297-4F4B-8A8C-9D796DDF148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2169024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273CA98-DA92-4967-9C93-D8CF4AFED5C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3909789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339850"/>
            <a:ext cx="2071687" cy="468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95288" y="1339850"/>
            <a:ext cx="6067425" cy="468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8B72719-3A08-4CFA-9ED9-D8D6646437C4}"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7897616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58803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16234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4364182" y="6303309"/>
            <a:ext cx="484909" cy="420221"/>
          </a:xfrm>
          <a:prstGeom prst="rect">
            <a:avLst/>
          </a:prstGeom>
        </p:spPr>
        <p:txBody>
          <a:bodyPr/>
          <a:lstStyle>
            <a:lvl1pPr>
              <a:defRPr/>
            </a:lvl1pPr>
          </a:lstStyle>
          <a:p>
            <a:fld id="{9556190E-63A2-41FE-AD6C-0E291A1184DF}"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1523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1.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image" Target="../media/image1.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image" Target="../media/image1.png"/><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image" Target="../media/image1.png"/><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image" Target="../media/image1.png"/><Relationship Id="rId2" Type="http://schemas.openxmlformats.org/officeDocument/2006/relationships/slideLayout" Target="../slideLayouts/slideLayout108.xml"/><Relationship Id="rId16" Type="http://schemas.openxmlformats.org/officeDocument/2006/relationships/theme" Target="../theme/theme7.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6" Type="http://schemas.openxmlformats.org/officeDocument/2006/relationships/image" Target="../media/image4.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3.jpe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en-US" smtClean="0"/>
              <a:t>Second level</a:t>
            </a:r>
            <a:endParaRPr lang="en-GB" altLang="en-US" smtClean="0"/>
          </a:p>
          <a:p>
            <a:pPr lvl="1"/>
            <a:r>
              <a:rPr lang="en-GB" altLang="en-US" smtClean="0"/>
              <a:t>Third level</a:t>
            </a:r>
          </a:p>
          <a:p>
            <a:pPr lvl="2"/>
            <a:r>
              <a:rPr lang="en-GB" altLang="en-US"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endParaRPr lang="en-GB"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endParaRPr lang="en-GB"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fld id="{D8D701B0-C313-4B46-BDA0-8672A88BC2EB}" type="slidenum">
              <a:rPr lang="en-GB" altLang="en-US"/>
              <a:pPr/>
              <a:t>‹#›</a:t>
            </a:fld>
            <a:endParaRPr lang="en-GB" altLang="en-US"/>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p>
        </p:txBody>
      </p:sp>
      <p:pic>
        <p:nvPicPr>
          <p:cNvPr id="1041" name="Picture 17" descr="LOGO CE_Vertical_EN_NEG_quadri_H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90" r:id="rId15"/>
    <p:sldLayoutId id="2147483692" r:id="rId16"/>
  </p:sldLayoutIdLst>
  <p:txStyles>
    <p:title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en-US" smtClean="0"/>
              <a:t>Second level</a:t>
            </a:r>
            <a:endParaRPr lang="en-GB" altLang="en-US" smtClean="0"/>
          </a:p>
          <a:p>
            <a:pPr lvl="1"/>
            <a:r>
              <a:rPr lang="en-GB" altLang="en-US" smtClean="0"/>
              <a:t>Third level</a:t>
            </a:r>
          </a:p>
          <a:p>
            <a:pPr lvl="2"/>
            <a:r>
              <a:rPr lang="en-GB" altLang="en-US"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fld id="{D8D701B0-C313-4B46-BDA0-8672A88BC2EB}" type="slidenum">
              <a:rPr lang="en-GB" altLang="en-US">
                <a:solidFill>
                  <a:srgbClr val="000000"/>
                </a:solidFill>
              </a:rPr>
              <a:pPr/>
              <a:t>‹#›</a:t>
            </a:fld>
            <a:endParaRPr lang="en-GB" altLang="en-US">
              <a:solidFill>
                <a:srgbClr val="000000"/>
              </a:solidFill>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pic>
        <p:nvPicPr>
          <p:cNvPr id="1041" name="Picture 17" descr="LOGO CE_Vertical_EN_NEG_quadri_H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28163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en-US" smtClean="0"/>
              <a:t>Second level</a:t>
            </a:r>
            <a:endParaRPr lang="en-GB" altLang="en-US" smtClean="0"/>
          </a:p>
          <a:p>
            <a:pPr lvl="1"/>
            <a:r>
              <a:rPr lang="en-GB" altLang="en-US" smtClean="0"/>
              <a:t>Third level</a:t>
            </a:r>
          </a:p>
          <a:p>
            <a:pPr lvl="2"/>
            <a:r>
              <a:rPr lang="en-GB" altLang="en-US"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fld id="{D8D701B0-C313-4B46-BDA0-8672A88BC2EB}" type="slidenum">
              <a:rPr lang="en-GB" altLang="en-US">
                <a:solidFill>
                  <a:srgbClr val="000000"/>
                </a:solidFill>
              </a:rPr>
              <a:pPr/>
              <a:t>‹#›</a:t>
            </a:fld>
            <a:endParaRPr lang="en-GB" altLang="en-US">
              <a:solidFill>
                <a:srgbClr val="000000"/>
              </a:solidFill>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pic>
        <p:nvPicPr>
          <p:cNvPr id="1041" name="Picture 17" descr="LOGO CE_Vertical_EN_NEG_quadri_H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0309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Lst>
  <p:txStyles>
    <p:title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en-US" smtClean="0"/>
              <a:t>Second level</a:t>
            </a:r>
            <a:endParaRPr lang="en-GB" altLang="en-US" smtClean="0"/>
          </a:p>
          <a:p>
            <a:pPr lvl="1"/>
            <a:r>
              <a:rPr lang="en-GB" altLang="en-US" smtClean="0"/>
              <a:t>Third level</a:t>
            </a:r>
          </a:p>
          <a:p>
            <a:pPr lvl="2"/>
            <a:r>
              <a:rPr lang="en-GB" altLang="en-US"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fld id="{D8D701B0-C313-4B46-BDA0-8672A88BC2EB}" type="slidenum">
              <a:rPr lang="en-GB" altLang="en-US">
                <a:solidFill>
                  <a:srgbClr val="000000"/>
                </a:solidFill>
              </a:rPr>
              <a:pPr/>
              <a:t>‹#›</a:t>
            </a:fld>
            <a:endParaRPr lang="en-GB" altLang="en-US">
              <a:solidFill>
                <a:srgbClr val="000000"/>
              </a:solidFill>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pic>
        <p:nvPicPr>
          <p:cNvPr id="1041" name="Picture 17" descr="LOGO CE_Vertical_EN_NEG_quadri_H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93097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Lst>
  <p:txStyles>
    <p:title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en-US" smtClean="0"/>
              <a:t>Second level</a:t>
            </a:r>
            <a:endParaRPr lang="en-GB" altLang="en-US" smtClean="0"/>
          </a:p>
          <a:p>
            <a:pPr lvl="1"/>
            <a:r>
              <a:rPr lang="en-GB" altLang="en-US" smtClean="0"/>
              <a:t>Third level</a:t>
            </a:r>
          </a:p>
          <a:p>
            <a:pPr lvl="2"/>
            <a:r>
              <a:rPr lang="en-GB" altLang="en-US"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fld id="{D8D701B0-C313-4B46-BDA0-8672A88BC2EB}" type="slidenum">
              <a:rPr lang="en-GB" altLang="en-US">
                <a:solidFill>
                  <a:srgbClr val="000000"/>
                </a:solidFill>
              </a:rPr>
              <a:pPr/>
              <a:t>‹#›</a:t>
            </a:fld>
            <a:endParaRPr lang="en-GB" altLang="en-US">
              <a:solidFill>
                <a:srgbClr val="000000"/>
              </a:solidFill>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pic>
        <p:nvPicPr>
          <p:cNvPr id="1041" name="Picture 17" descr="LOGO CE_Vertical_EN_NEG_quadri_H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34189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Lst>
  <p:txStyles>
    <p:title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en-US" smtClean="0"/>
              <a:t>Second level</a:t>
            </a:r>
            <a:endParaRPr lang="en-GB" altLang="en-US" smtClean="0"/>
          </a:p>
          <a:p>
            <a:pPr lvl="1"/>
            <a:r>
              <a:rPr lang="en-GB" altLang="en-US" smtClean="0"/>
              <a:t>Third level</a:t>
            </a:r>
          </a:p>
          <a:p>
            <a:pPr lvl="2"/>
            <a:r>
              <a:rPr lang="en-GB" altLang="en-US"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fld id="{D8D701B0-C313-4B46-BDA0-8672A88BC2EB}" type="slidenum">
              <a:rPr lang="en-GB" altLang="en-US">
                <a:solidFill>
                  <a:srgbClr val="000000"/>
                </a:solidFill>
              </a:rPr>
              <a:pPr/>
              <a:t>‹#›</a:t>
            </a:fld>
            <a:endParaRPr lang="en-GB" altLang="en-US">
              <a:solidFill>
                <a:srgbClr val="000000"/>
              </a:solidFill>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pic>
        <p:nvPicPr>
          <p:cNvPr id="1041" name="Picture 17" descr="LOGO CE_Vertical_EN_NEG_quadri_H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25952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Lst>
  <p:txStyles>
    <p:title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95288" y="1339850"/>
            <a:ext cx="822960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Title</a:t>
            </a:r>
          </a:p>
        </p:txBody>
      </p:sp>
      <p:sp>
        <p:nvSpPr>
          <p:cNvPr id="1027" name="Rectangle 3"/>
          <p:cNvSpPr>
            <a:spLocks noGrp="1" noChangeArrowheads="1"/>
          </p:cNvSpPr>
          <p:nvPr>
            <p:ph type="body" idx="1"/>
          </p:nvPr>
        </p:nvSpPr>
        <p:spPr bwMode="auto">
          <a:xfrm>
            <a:off x="457200" y="2492375"/>
            <a:ext cx="8229600" cy="352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BE" altLang="en-US" smtClean="0"/>
              <a:t>Second level</a:t>
            </a:r>
            <a:endParaRPr lang="en-GB" altLang="en-US" smtClean="0"/>
          </a:p>
          <a:p>
            <a:pPr lvl="1"/>
            <a:r>
              <a:rPr lang="en-GB" altLang="en-US" smtClean="0"/>
              <a:t>Third level</a:t>
            </a:r>
          </a:p>
          <a:p>
            <a:pPr lvl="2"/>
            <a:r>
              <a:rPr lang="en-GB" altLang="en-US" smtClean="0"/>
              <a:t>- Fourth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defRPr>
            </a:lvl1pPr>
          </a:lstStyle>
          <a:p>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defRPr>
            </a:lvl1pPr>
          </a:lstStyle>
          <a:p>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defRPr>
            </a:lvl1pPr>
          </a:lstStyle>
          <a:p>
            <a:fld id="{D8D701B0-C313-4B46-BDA0-8672A88BC2EB}" type="slidenum">
              <a:rPr lang="en-GB" altLang="en-US">
                <a:solidFill>
                  <a:srgbClr val="000000"/>
                </a:solidFill>
              </a:rPr>
              <a:pPr/>
              <a:t>‹#›</a:t>
            </a:fld>
            <a:endParaRPr lang="en-GB" altLang="en-US">
              <a:solidFill>
                <a:srgbClr val="000000"/>
              </a:solidFill>
            </a:endParaRPr>
          </a:p>
        </p:txBody>
      </p:sp>
      <p:sp>
        <p:nvSpPr>
          <p:cNvPr id="15" name="Rectangle 14"/>
          <p:cNvSpPr/>
          <p:nvPr/>
        </p:nvSpPr>
        <p:spPr>
          <a:xfrm>
            <a:off x="0" y="0"/>
            <a:ext cx="9144000" cy="957263"/>
          </a:xfrm>
          <a:prstGeom prst="rect">
            <a:avLst/>
          </a:prstGeom>
          <a:solidFill>
            <a:srgbClr val="0F5494"/>
          </a:solidFill>
          <a:ln>
            <a:solidFill>
              <a:srgbClr val="0F5494"/>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sp>
        <p:nvSpPr>
          <p:cNvPr id="7" name="Rectangle 6"/>
          <p:cNvSpPr/>
          <p:nvPr/>
        </p:nvSpPr>
        <p:spPr>
          <a:xfrm>
            <a:off x="4262438" y="6659563"/>
            <a:ext cx="611187" cy="198437"/>
          </a:xfrm>
          <a:prstGeom prst="rect">
            <a:avLst/>
          </a:prstGeom>
          <a:solidFill>
            <a:srgbClr val="133176"/>
          </a:solidFill>
          <a:ln>
            <a:solidFill>
              <a:srgbClr val="133176"/>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sz="1800">
              <a:solidFill>
                <a:srgbClr val="FFFFFF"/>
              </a:solidFill>
            </a:endParaRPr>
          </a:p>
        </p:txBody>
      </p:sp>
      <p:pic>
        <p:nvPicPr>
          <p:cNvPr id="1041" name="Picture 17" descr="LOGO CE_Vertical_EN_NEG_quadri_H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957638" y="258763"/>
            <a:ext cx="1436687" cy="100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29656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7" r:id="rId13"/>
    <p:sldLayoutId id="2147483788" r:id="rId14"/>
    <p:sldLayoutId id="2147483790" r:id="rId15"/>
  </p:sldLayoutIdLst>
  <p:txStyles>
    <p:title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p:titleStyle>
    <p:body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pic>
        <p:nvPicPr>
          <p:cNvPr id="2050" name="Picture 3" descr="Logo_Top.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879850" y="268288"/>
            <a:ext cx="1246188"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048765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transition spd="med">
    <p:fade/>
  </p:transition>
  <p:hf hdr="0" ftr="0" dt="0"/>
  <p:txStyles>
    <p:titleStyle>
      <a:lvl1pPr algn="ctr" defTabSz="819150" rtl="0" eaLnBrk="0" fontAlgn="base" hangingPunct="0">
        <a:spcBef>
          <a:spcPct val="0"/>
        </a:spcBef>
        <a:spcAft>
          <a:spcPct val="0"/>
        </a:spcAft>
        <a:defRPr sz="3900" kern="1200">
          <a:solidFill>
            <a:schemeClr val="tx1"/>
          </a:solidFill>
          <a:latin typeface="+mj-lt"/>
          <a:ea typeface="+mj-ea"/>
          <a:cs typeface="+mj-cs"/>
        </a:defRPr>
      </a:lvl1pPr>
      <a:lvl2pPr algn="ctr" defTabSz="819150" rtl="0" eaLnBrk="0" fontAlgn="base" hangingPunct="0">
        <a:spcBef>
          <a:spcPct val="0"/>
        </a:spcBef>
        <a:spcAft>
          <a:spcPct val="0"/>
        </a:spcAft>
        <a:defRPr sz="3900">
          <a:solidFill>
            <a:schemeClr val="tx1"/>
          </a:solidFill>
          <a:latin typeface="Calibri" pitchFamily="34" charset="0"/>
        </a:defRPr>
      </a:lvl2pPr>
      <a:lvl3pPr algn="ctr" defTabSz="819150" rtl="0" eaLnBrk="0" fontAlgn="base" hangingPunct="0">
        <a:spcBef>
          <a:spcPct val="0"/>
        </a:spcBef>
        <a:spcAft>
          <a:spcPct val="0"/>
        </a:spcAft>
        <a:defRPr sz="3900">
          <a:solidFill>
            <a:schemeClr val="tx1"/>
          </a:solidFill>
          <a:latin typeface="Calibri" pitchFamily="34" charset="0"/>
        </a:defRPr>
      </a:lvl3pPr>
      <a:lvl4pPr algn="ctr" defTabSz="819150" rtl="0" eaLnBrk="0" fontAlgn="base" hangingPunct="0">
        <a:spcBef>
          <a:spcPct val="0"/>
        </a:spcBef>
        <a:spcAft>
          <a:spcPct val="0"/>
        </a:spcAft>
        <a:defRPr sz="3900">
          <a:solidFill>
            <a:schemeClr val="tx1"/>
          </a:solidFill>
          <a:latin typeface="Calibri" pitchFamily="34" charset="0"/>
        </a:defRPr>
      </a:lvl4pPr>
      <a:lvl5pPr algn="ctr" defTabSz="819150" rtl="0" eaLnBrk="0" fontAlgn="base" hangingPunct="0">
        <a:spcBef>
          <a:spcPct val="0"/>
        </a:spcBef>
        <a:spcAft>
          <a:spcPct val="0"/>
        </a:spcAft>
        <a:defRPr sz="3900">
          <a:solidFill>
            <a:schemeClr val="tx1"/>
          </a:solidFill>
          <a:latin typeface="Calibri" pitchFamily="34" charset="0"/>
        </a:defRPr>
      </a:lvl5pPr>
      <a:lvl6pPr marL="457200" algn="ctr" defTabSz="819150" rtl="0" fontAlgn="base">
        <a:spcBef>
          <a:spcPct val="0"/>
        </a:spcBef>
        <a:spcAft>
          <a:spcPct val="0"/>
        </a:spcAft>
        <a:defRPr sz="3900">
          <a:solidFill>
            <a:schemeClr val="tx1"/>
          </a:solidFill>
          <a:latin typeface="Calibri" pitchFamily="34" charset="0"/>
        </a:defRPr>
      </a:lvl6pPr>
      <a:lvl7pPr marL="914400" algn="ctr" defTabSz="819150" rtl="0" fontAlgn="base">
        <a:spcBef>
          <a:spcPct val="0"/>
        </a:spcBef>
        <a:spcAft>
          <a:spcPct val="0"/>
        </a:spcAft>
        <a:defRPr sz="3900">
          <a:solidFill>
            <a:schemeClr val="tx1"/>
          </a:solidFill>
          <a:latin typeface="Calibri" pitchFamily="34" charset="0"/>
        </a:defRPr>
      </a:lvl7pPr>
      <a:lvl8pPr marL="1371600" algn="ctr" defTabSz="819150" rtl="0" fontAlgn="base">
        <a:spcBef>
          <a:spcPct val="0"/>
        </a:spcBef>
        <a:spcAft>
          <a:spcPct val="0"/>
        </a:spcAft>
        <a:defRPr sz="3900">
          <a:solidFill>
            <a:schemeClr val="tx1"/>
          </a:solidFill>
          <a:latin typeface="Calibri" pitchFamily="34" charset="0"/>
        </a:defRPr>
      </a:lvl8pPr>
      <a:lvl9pPr marL="1828800" algn="ctr" defTabSz="819150" rtl="0" fontAlgn="base">
        <a:spcBef>
          <a:spcPct val="0"/>
        </a:spcBef>
        <a:spcAft>
          <a:spcPct val="0"/>
        </a:spcAft>
        <a:defRPr sz="3900">
          <a:solidFill>
            <a:schemeClr val="tx1"/>
          </a:solidFill>
          <a:latin typeface="Calibri" pitchFamily="34" charset="0"/>
        </a:defRPr>
      </a:lvl9pPr>
    </p:titleStyle>
    <p:bodyStyle>
      <a:lvl1pPr marL="306388" indent="-306388" algn="l" defTabSz="819150" rtl="0" eaLnBrk="0" fontAlgn="base" hangingPunct="0">
        <a:spcBef>
          <a:spcPct val="20000"/>
        </a:spcBef>
        <a:spcAft>
          <a:spcPct val="0"/>
        </a:spcAft>
        <a:buFont typeface="Arial" pitchFamily="34" charset="0"/>
        <a:buChar char="•"/>
        <a:defRPr sz="2900" kern="1200">
          <a:solidFill>
            <a:schemeClr val="tx1"/>
          </a:solidFill>
          <a:latin typeface="+mn-lt"/>
          <a:ea typeface="+mn-ea"/>
          <a:cs typeface="+mn-cs"/>
        </a:defRPr>
      </a:lvl1pPr>
      <a:lvl2pPr marL="665163" indent="-255588" algn="l" defTabSz="819150" rtl="0" eaLnBrk="0" fontAlgn="base" hangingPunct="0">
        <a:spcBef>
          <a:spcPct val="20000"/>
        </a:spcBef>
        <a:spcAft>
          <a:spcPct val="0"/>
        </a:spcAft>
        <a:buFont typeface="Arial" pitchFamily="34" charset="0"/>
        <a:buChar char="–"/>
        <a:defRPr sz="2500" kern="1200">
          <a:solidFill>
            <a:schemeClr val="tx1"/>
          </a:solidFill>
          <a:latin typeface="+mn-lt"/>
          <a:ea typeface="+mn-ea"/>
          <a:cs typeface="+mn-cs"/>
        </a:defRPr>
      </a:lvl2pPr>
      <a:lvl3pPr marL="1023938" indent="-204788" algn="l" defTabSz="819150" rtl="0" eaLnBrk="0" fontAlgn="base" hangingPunct="0">
        <a:spcBef>
          <a:spcPct val="20000"/>
        </a:spcBef>
        <a:spcAft>
          <a:spcPct val="0"/>
        </a:spcAft>
        <a:buFont typeface="Arial" pitchFamily="34" charset="0"/>
        <a:buChar char="•"/>
        <a:defRPr sz="2200" kern="1200">
          <a:solidFill>
            <a:schemeClr val="tx1"/>
          </a:solidFill>
          <a:latin typeface="+mn-lt"/>
          <a:ea typeface="+mn-ea"/>
          <a:cs typeface="+mn-cs"/>
        </a:defRPr>
      </a:lvl3pPr>
      <a:lvl4pPr marL="1435100" indent="-204788" algn="l" defTabSz="819150"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4pPr>
      <a:lvl5pPr marL="1844675" indent="-204788" algn="l" defTabSz="819150"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5pPr>
      <a:lvl6pPr marL="2256074" indent="-205098" algn="l" defTabSz="820391"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66270" indent="-205098" algn="l" defTabSz="820391"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76467" indent="-205098" algn="l" defTabSz="820391"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86660" indent="-205098" algn="l" defTabSz="820391"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20391" rtl="0" eaLnBrk="1" latinLnBrk="0" hangingPunct="1">
        <a:defRPr sz="1600" kern="1200">
          <a:solidFill>
            <a:schemeClr val="tx1"/>
          </a:solidFill>
          <a:latin typeface="+mn-lt"/>
          <a:ea typeface="+mn-ea"/>
          <a:cs typeface="+mn-cs"/>
        </a:defRPr>
      </a:lvl1pPr>
      <a:lvl2pPr marL="410195" algn="l" defTabSz="820391" rtl="0" eaLnBrk="1" latinLnBrk="0" hangingPunct="1">
        <a:defRPr sz="1600" kern="1200">
          <a:solidFill>
            <a:schemeClr val="tx1"/>
          </a:solidFill>
          <a:latin typeface="+mn-lt"/>
          <a:ea typeface="+mn-ea"/>
          <a:cs typeface="+mn-cs"/>
        </a:defRPr>
      </a:lvl2pPr>
      <a:lvl3pPr marL="820391" algn="l" defTabSz="820391" rtl="0" eaLnBrk="1" latinLnBrk="0" hangingPunct="1">
        <a:defRPr sz="1600" kern="1200">
          <a:solidFill>
            <a:schemeClr val="tx1"/>
          </a:solidFill>
          <a:latin typeface="+mn-lt"/>
          <a:ea typeface="+mn-ea"/>
          <a:cs typeface="+mn-cs"/>
        </a:defRPr>
      </a:lvl3pPr>
      <a:lvl4pPr marL="1230586" algn="l" defTabSz="820391" rtl="0" eaLnBrk="1" latinLnBrk="0" hangingPunct="1">
        <a:defRPr sz="1600" kern="1200">
          <a:solidFill>
            <a:schemeClr val="tx1"/>
          </a:solidFill>
          <a:latin typeface="+mn-lt"/>
          <a:ea typeface="+mn-ea"/>
          <a:cs typeface="+mn-cs"/>
        </a:defRPr>
      </a:lvl4pPr>
      <a:lvl5pPr marL="1640781" algn="l" defTabSz="820391" rtl="0" eaLnBrk="1" latinLnBrk="0" hangingPunct="1">
        <a:defRPr sz="1600" kern="1200">
          <a:solidFill>
            <a:schemeClr val="tx1"/>
          </a:solidFill>
          <a:latin typeface="+mn-lt"/>
          <a:ea typeface="+mn-ea"/>
          <a:cs typeface="+mn-cs"/>
        </a:defRPr>
      </a:lvl5pPr>
      <a:lvl6pPr marL="2050976" algn="l" defTabSz="820391" rtl="0" eaLnBrk="1" latinLnBrk="0" hangingPunct="1">
        <a:defRPr sz="1600" kern="1200">
          <a:solidFill>
            <a:schemeClr val="tx1"/>
          </a:solidFill>
          <a:latin typeface="+mn-lt"/>
          <a:ea typeface="+mn-ea"/>
          <a:cs typeface="+mn-cs"/>
        </a:defRPr>
      </a:lvl6pPr>
      <a:lvl7pPr marL="2461173" algn="l" defTabSz="820391" rtl="0" eaLnBrk="1" latinLnBrk="0" hangingPunct="1">
        <a:defRPr sz="1600" kern="1200">
          <a:solidFill>
            <a:schemeClr val="tx1"/>
          </a:solidFill>
          <a:latin typeface="+mn-lt"/>
          <a:ea typeface="+mn-ea"/>
          <a:cs typeface="+mn-cs"/>
        </a:defRPr>
      </a:lvl7pPr>
      <a:lvl8pPr marL="2871367" algn="l" defTabSz="820391" rtl="0" eaLnBrk="1" latinLnBrk="0" hangingPunct="1">
        <a:defRPr sz="1600" kern="1200">
          <a:solidFill>
            <a:schemeClr val="tx1"/>
          </a:solidFill>
          <a:latin typeface="+mn-lt"/>
          <a:ea typeface="+mn-ea"/>
          <a:cs typeface="+mn-cs"/>
        </a:defRPr>
      </a:lvl8pPr>
      <a:lvl9pPr marL="3281562" algn="l" defTabSz="82039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2.jpeg"/><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1.wdp"/><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0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21.tiff"/><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541819" y="1277470"/>
            <a:ext cx="3602183" cy="4706471"/>
          </a:xfrm>
          <a:prstGeom prst="rect">
            <a:avLst/>
          </a:prstGeom>
          <a:gradFill flip="none" rotWithShape="1">
            <a:gsLst>
              <a:gs pos="0">
                <a:srgbClr val="22A1DB">
                  <a:shade val="30000"/>
                  <a:satMod val="115000"/>
                </a:srgbClr>
              </a:gs>
              <a:gs pos="50000">
                <a:srgbClr val="22A1DB">
                  <a:shade val="67500"/>
                  <a:satMod val="115000"/>
                </a:srgbClr>
              </a:gs>
              <a:gs pos="100000">
                <a:srgbClr val="22A1DB">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sp>
        <p:nvSpPr>
          <p:cNvPr id="3" name="TextBox 2"/>
          <p:cNvSpPr txBox="1"/>
          <p:nvPr/>
        </p:nvSpPr>
        <p:spPr>
          <a:xfrm>
            <a:off x="5580112" y="1124744"/>
            <a:ext cx="3544772" cy="3037514"/>
          </a:xfrm>
          <a:prstGeom prst="rect">
            <a:avLst/>
          </a:prstGeom>
          <a:noFill/>
        </p:spPr>
        <p:txBody>
          <a:bodyPr wrap="square" lIns="82058" tIns="41029" rIns="82058" bIns="41029" rtlCol="0">
            <a:spAutoFit/>
          </a:bodyPr>
          <a:lstStyle/>
          <a:p>
            <a:endParaRPr lang="en-GB" altLang="en-US" sz="2800" b="1" dirty="0" smtClean="0"/>
          </a:p>
          <a:p>
            <a:r>
              <a:rPr lang="en-GB" altLang="en-US" sz="2800" b="1" dirty="0" smtClean="0"/>
              <a:t>EU Sustainable</a:t>
            </a:r>
          </a:p>
          <a:p>
            <a:r>
              <a:rPr lang="en-GB" altLang="en-US" sz="2800" b="1" dirty="0" smtClean="0"/>
              <a:t>Energy Cooperation: </a:t>
            </a:r>
          </a:p>
          <a:p>
            <a:r>
              <a:rPr lang="en-GB" altLang="en-US" sz="2800" b="1" dirty="0" smtClean="0"/>
              <a:t>Policies and instruments</a:t>
            </a:r>
            <a:r>
              <a:rPr lang="en-GB" altLang="en-US" sz="2400" b="1" dirty="0"/>
              <a:t/>
            </a:r>
            <a:br>
              <a:rPr lang="en-GB" altLang="en-US" sz="2400" b="1" dirty="0"/>
            </a:br>
            <a:endParaRPr lang="en-US" sz="2400" b="1" dirty="0">
              <a:solidFill>
                <a:schemeClr val="bg1"/>
              </a:solidFill>
            </a:endParaRPr>
          </a:p>
        </p:txBody>
      </p:sp>
      <p:sp>
        <p:nvSpPr>
          <p:cNvPr id="6" name="Rectangle 5"/>
          <p:cNvSpPr>
            <a:spLocks noChangeAspect="1"/>
          </p:cNvSpPr>
          <p:nvPr/>
        </p:nvSpPr>
        <p:spPr>
          <a:xfrm>
            <a:off x="2" y="1277470"/>
            <a:ext cx="5541817" cy="4706471"/>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sp>
        <p:nvSpPr>
          <p:cNvPr id="7" name="TextBox 6"/>
          <p:cNvSpPr txBox="1"/>
          <p:nvPr/>
        </p:nvSpPr>
        <p:spPr>
          <a:xfrm>
            <a:off x="5580112" y="4312455"/>
            <a:ext cx="3638488" cy="1766910"/>
          </a:xfrm>
          <a:prstGeom prst="rect">
            <a:avLst/>
          </a:prstGeom>
          <a:noFill/>
        </p:spPr>
        <p:txBody>
          <a:bodyPr wrap="square" lIns="82058" tIns="41029" rIns="82058" bIns="41029" rtlCol="0">
            <a:spAutoFit/>
          </a:bodyPr>
          <a:lstStyle/>
          <a:p>
            <a:pPr>
              <a:lnSpc>
                <a:spcPct val="114000"/>
              </a:lnSpc>
            </a:pPr>
            <a:r>
              <a:rPr lang="en-US" sz="1400" dirty="0">
                <a:solidFill>
                  <a:schemeClr val="bg1"/>
                </a:solidFill>
              </a:rPr>
              <a:t>Claudia </a:t>
            </a:r>
            <a:r>
              <a:rPr lang="en-US" sz="1400" dirty="0" smtClean="0">
                <a:solidFill>
                  <a:schemeClr val="bg1"/>
                </a:solidFill>
              </a:rPr>
              <a:t>Boldrini, Head </a:t>
            </a:r>
            <a:r>
              <a:rPr lang="en-US" sz="1400" dirty="0">
                <a:solidFill>
                  <a:schemeClr val="bg1"/>
                </a:solidFill>
              </a:rPr>
              <a:t>of Sector, Energy</a:t>
            </a:r>
          </a:p>
          <a:p>
            <a:pPr>
              <a:lnSpc>
                <a:spcPct val="114000"/>
              </a:lnSpc>
            </a:pPr>
            <a:r>
              <a:rPr lang="en-US" sz="1400" dirty="0" smtClean="0">
                <a:solidFill>
                  <a:schemeClr val="bg1"/>
                </a:solidFill>
              </a:rPr>
              <a:t>European </a:t>
            </a:r>
            <a:r>
              <a:rPr lang="en-US" sz="1400" dirty="0">
                <a:solidFill>
                  <a:schemeClr val="bg1"/>
                </a:solidFill>
              </a:rPr>
              <a:t>Commission</a:t>
            </a:r>
          </a:p>
          <a:p>
            <a:pPr>
              <a:lnSpc>
                <a:spcPct val="114000"/>
              </a:lnSpc>
            </a:pPr>
            <a:r>
              <a:rPr lang="en-US" sz="1400" dirty="0" smtClean="0">
                <a:solidFill>
                  <a:schemeClr val="bg1"/>
                </a:solidFill>
              </a:rPr>
              <a:t>DG for International Cooperation and Development</a:t>
            </a:r>
          </a:p>
          <a:p>
            <a:pPr>
              <a:lnSpc>
                <a:spcPct val="114000"/>
              </a:lnSpc>
            </a:pPr>
            <a:endParaRPr lang="en-US" sz="1300" dirty="0">
              <a:solidFill>
                <a:schemeClr val="bg1"/>
              </a:solidFill>
            </a:endParaRPr>
          </a:p>
          <a:p>
            <a:pPr>
              <a:lnSpc>
                <a:spcPct val="114000"/>
              </a:lnSpc>
            </a:pPr>
            <a:endParaRPr lang="en-US" sz="1300" dirty="0">
              <a:solidFill>
                <a:schemeClr val="bg1"/>
              </a:solidFill>
            </a:endParaRPr>
          </a:p>
        </p:txBody>
      </p:sp>
    </p:spTree>
    <p:extLst>
      <p:ext uri="{BB962C8B-B14F-4D97-AF65-F5344CB8AC3E}">
        <p14:creationId xmlns:p14="http://schemas.microsoft.com/office/powerpoint/2010/main" val="260097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1026" name="Picture 2" descr="http://www.madagate.org/images/pics/2016/10/newenergy7.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9000"/>
                    </a14:imgEffect>
                  </a14:imgLayer>
                </a14:imgProps>
              </a:ext>
              <a:ext uri="{28A0092B-C50C-407E-A947-70E740481C1C}">
                <a14:useLocalDpi xmlns:a14="http://schemas.microsoft.com/office/drawing/2010/main" val="0"/>
              </a:ext>
            </a:extLst>
          </a:blip>
          <a:srcRect/>
          <a:stretch>
            <a:fillRect/>
          </a:stretch>
        </p:blipFill>
        <p:spPr bwMode="auto">
          <a:xfrm>
            <a:off x="0" y="973577"/>
            <a:ext cx="9144000" cy="58772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43608" y="1196752"/>
            <a:ext cx="7056784" cy="452191"/>
          </a:xfrm>
          <a:prstGeom prst="rect">
            <a:avLst/>
          </a:prstGeom>
        </p:spPr>
        <p:style>
          <a:lnRef idx="0">
            <a:schemeClr val="accent1"/>
          </a:lnRef>
          <a:fillRef idx="3">
            <a:schemeClr val="accent1"/>
          </a:fillRef>
          <a:effectRef idx="3">
            <a:schemeClr val="accent1"/>
          </a:effectRef>
          <a:fontRef idx="minor">
            <a:schemeClr val="lt1"/>
          </a:fontRef>
        </p:style>
        <p:txBody>
          <a:bodyPr wrap="square" lIns="82058" tIns="41029" rIns="82058" bIns="41029" rtlCol="0">
            <a:spAutoFit/>
          </a:bodyPr>
          <a:lstStyle/>
          <a:p>
            <a:pPr algn="ctr"/>
            <a:r>
              <a:rPr lang="en-GB" sz="2400" b="1" dirty="0" smtClean="0">
                <a:solidFill>
                  <a:schemeClr val="accent2">
                    <a:lumMod val="75000"/>
                  </a:schemeClr>
                </a:solidFill>
              </a:rPr>
              <a:t>Examples of TAF assignments</a:t>
            </a:r>
            <a:endParaRPr lang="en-GB" sz="2400" b="1" dirty="0">
              <a:solidFill>
                <a:schemeClr val="accent2">
                  <a:lumMod val="75000"/>
                </a:schemeClr>
              </a:solidFill>
            </a:endParaRPr>
          </a:p>
        </p:txBody>
      </p:sp>
      <p:sp>
        <p:nvSpPr>
          <p:cNvPr id="6" name="Rectangle 3"/>
          <p:cNvSpPr txBox="1">
            <a:spLocks noChangeArrowheads="1"/>
          </p:cNvSpPr>
          <p:nvPr/>
        </p:nvSpPr>
        <p:spPr>
          <a:xfrm>
            <a:off x="457200" y="2492375"/>
            <a:ext cx="8229600" cy="3529013"/>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endParaRPr lang="en-US" altLang="en-US" i="0" kern="0" dirty="0"/>
          </a:p>
        </p:txBody>
      </p:sp>
      <p:sp>
        <p:nvSpPr>
          <p:cNvPr id="3" name="Rectangle 2"/>
          <p:cNvSpPr/>
          <p:nvPr/>
        </p:nvSpPr>
        <p:spPr bwMode="auto">
          <a:xfrm>
            <a:off x="683568" y="1916832"/>
            <a:ext cx="2592288"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4" name="Rectangle 3"/>
          <p:cNvSpPr/>
          <p:nvPr/>
        </p:nvSpPr>
        <p:spPr bwMode="auto">
          <a:xfrm>
            <a:off x="899592" y="2204864"/>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7" name="Rectangle 6"/>
          <p:cNvSpPr/>
          <p:nvPr/>
        </p:nvSpPr>
        <p:spPr bwMode="auto">
          <a:xfrm>
            <a:off x="827584" y="2276872"/>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8" name="Rectangle 7"/>
          <p:cNvSpPr/>
          <p:nvPr/>
        </p:nvSpPr>
        <p:spPr bwMode="auto">
          <a:xfrm>
            <a:off x="2699792" y="2276872"/>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9" name="Rectangle 8"/>
          <p:cNvSpPr/>
          <p:nvPr/>
        </p:nvSpPr>
        <p:spPr bwMode="auto">
          <a:xfrm>
            <a:off x="899592" y="2348880"/>
            <a:ext cx="2880320"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sp>
        <p:nvSpPr>
          <p:cNvPr id="21" name="Oval 20"/>
          <p:cNvSpPr/>
          <p:nvPr/>
        </p:nvSpPr>
        <p:spPr bwMode="auto">
          <a:xfrm>
            <a:off x="4211960" y="4725144"/>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smtClean="0">
              <a:ln>
                <a:noFill/>
              </a:ln>
              <a:solidFill>
                <a:srgbClr val="0F5494"/>
              </a:solidFill>
              <a:effectLst/>
              <a:latin typeface="Verdana" pitchFamily="34" charset="0"/>
            </a:endParaRPr>
          </a:p>
        </p:txBody>
      </p:sp>
      <p:graphicFrame>
        <p:nvGraphicFramePr>
          <p:cNvPr id="10" name="Diagram 9"/>
          <p:cNvGraphicFramePr/>
          <p:nvPr>
            <p:extLst>
              <p:ext uri="{D42A27DB-BD31-4B8C-83A1-F6EECF244321}">
                <p14:modId xmlns:p14="http://schemas.microsoft.com/office/powerpoint/2010/main" val="1895895150"/>
              </p:ext>
            </p:extLst>
          </p:nvPr>
        </p:nvGraphicFramePr>
        <p:xfrm>
          <a:off x="683568" y="1772816"/>
          <a:ext cx="7848871" cy="469629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39963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4782" y="1387605"/>
            <a:ext cx="6996545" cy="470647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dirty="0">
              <a:solidFill>
                <a:srgbClr val="FFFFFF"/>
              </a:solidFill>
            </a:endParaRPr>
          </a:p>
        </p:txBody>
      </p:sp>
      <p:pic>
        <p:nvPicPr>
          <p:cNvPr id="4" name="Picture 3" descr="Image1.jpg"/>
          <p:cNvPicPr>
            <a:picLocks noChangeAspect="1"/>
          </p:cNvPicPr>
          <p:nvPr/>
        </p:nvPicPr>
        <p:blipFill>
          <a:blip r:embed="rId3"/>
          <a:stretch>
            <a:fillRect/>
          </a:stretch>
        </p:blipFill>
        <p:spPr>
          <a:xfrm>
            <a:off x="0" y="1390985"/>
            <a:ext cx="2184574" cy="4706471"/>
          </a:xfrm>
          <a:prstGeom prst="rect">
            <a:avLst/>
          </a:prstGeom>
        </p:spPr>
      </p:pic>
      <p:sp>
        <p:nvSpPr>
          <p:cNvPr id="5" name="TextBox 4"/>
          <p:cNvSpPr txBox="1"/>
          <p:nvPr/>
        </p:nvSpPr>
        <p:spPr>
          <a:xfrm>
            <a:off x="2632363" y="1613647"/>
            <a:ext cx="5680364" cy="434509"/>
          </a:xfrm>
          <a:prstGeom prst="rect">
            <a:avLst/>
          </a:prstGeom>
          <a:noFill/>
        </p:spPr>
        <p:txBody>
          <a:bodyPr wrap="square" lIns="82058" tIns="41029" rIns="82058" bIns="41029" rtlCol="0">
            <a:spAutoFit/>
          </a:bodyPr>
          <a:lstStyle/>
          <a:p>
            <a:r>
              <a:rPr lang="fr-BE" sz="2300" b="1" dirty="0">
                <a:solidFill>
                  <a:srgbClr val="FFFFFF"/>
                </a:solidFill>
              </a:rPr>
              <a:t>EU Financial Tools</a:t>
            </a:r>
            <a:endParaRPr lang="en-GB" sz="2300" b="1" dirty="0">
              <a:solidFill>
                <a:srgbClr val="FFFFFF"/>
              </a:solidFill>
            </a:endParaRPr>
          </a:p>
        </p:txBody>
      </p:sp>
      <p:sp>
        <p:nvSpPr>
          <p:cNvPr id="10" name="TextBox 9"/>
          <p:cNvSpPr txBox="1"/>
          <p:nvPr/>
        </p:nvSpPr>
        <p:spPr>
          <a:xfrm>
            <a:off x="2448200" y="2554941"/>
            <a:ext cx="6626527" cy="2335481"/>
          </a:xfrm>
          <a:prstGeom prst="rect">
            <a:avLst/>
          </a:prstGeom>
          <a:noFill/>
        </p:spPr>
        <p:txBody>
          <a:bodyPr wrap="square" lIns="82058" tIns="41029" rIns="82058" bIns="41029" rtlCol="0">
            <a:spAutoFit/>
          </a:bodyPr>
          <a:lstStyle/>
          <a:p>
            <a:pPr marL="256432" indent="-256432">
              <a:spcBef>
                <a:spcPts val="538"/>
              </a:spcBef>
              <a:spcAft>
                <a:spcPts val="538"/>
              </a:spcAft>
              <a:buFont typeface="Wingdings" panose="05000000000000000000" pitchFamily="2" charset="2"/>
              <a:buChar char="Ø"/>
            </a:pPr>
            <a:r>
              <a:rPr lang="en-GB" sz="2000" dirty="0">
                <a:solidFill>
                  <a:srgbClr val="FFFFFF"/>
                </a:solidFill>
              </a:rPr>
              <a:t>Large energy infrastructure projects (transmission, interconnectors, renewable energy generation) </a:t>
            </a:r>
            <a:r>
              <a:rPr lang="en-GB" sz="2000" dirty="0">
                <a:solidFill>
                  <a:srgbClr val="FFFFFF"/>
                </a:solidFill>
                <a:sym typeface="Wingdings" panose="05000000000000000000" pitchFamily="2" charset="2"/>
              </a:rPr>
              <a:t> </a:t>
            </a:r>
            <a:r>
              <a:rPr lang="en-GB" sz="2000" b="1" dirty="0">
                <a:solidFill>
                  <a:srgbClr val="FF0000"/>
                </a:solidFill>
              </a:rPr>
              <a:t>blending facilities</a:t>
            </a:r>
          </a:p>
          <a:p>
            <a:pPr marL="256432" indent="-256432">
              <a:spcBef>
                <a:spcPts val="538"/>
              </a:spcBef>
              <a:spcAft>
                <a:spcPts val="538"/>
              </a:spcAft>
              <a:buFont typeface="Wingdings" panose="05000000000000000000" pitchFamily="2" charset="2"/>
              <a:buChar char="Ø"/>
            </a:pPr>
            <a:endParaRPr lang="en-GB" sz="700" dirty="0">
              <a:solidFill>
                <a:srgbClr val="FFFFFF"/>
              </a:solidFill>
            </a:endParaRPr>
          </a:p>
          <a:p>
            <a:pPr marL="256432" indent="-256432">
              <a:spcBef>
                <a:spcPts val="538"/>
              </a:spcBef>
              <a:spcAft>
                <a:spcPts val="538"/>
              </a:spcAft>
              <a:buFont typeface="Wingdings" panose="05000000000000000000" pitchFamily="2" charset="2"/>
              <a:buChar char="Ø"/>
            </a:pPr>
            <a:r>
              <a:rPr lang="en-GB" sz="2000" dirty="0">
                <a:solidFill>
                  <a:srgbClr val="FFFFFF"/>
                </a:solidFill>
              </a:rPr>
              <a:t>Blending is defined as:</a:t>
            </a:r>
          </a:p>
          <a:p>
            <a:pPr marL="256432" indent="-256432">
              <a:spcBef>
                <a:spcPts val="538"/>
              </a:spcBef>
              <a:spcAft>
                <a:spcPts val="538"/>
              </a:spcAft>
              <a:buFont typeface="Wingdings" panose="05000000000000000000" pitchFamily="2" charset="2"/>
              <a:buChar char="Ø"/>
            </a:pPr>
            <a:endParaRPr lang="en-GB" sz="2000" dirty="0">
              <a:solidFill>
                <a:srgbClr val="FFFFFF"/>
              </a:solidFill>
            </a:endParaRPr>
          </a:p>
          <a:p>
            <a:pPr marL="256432" indent="-256432">
              <a:spcBef>
                <a:spcPts val="538"/>
              </a:spcBef>
              <a:spcAft>
                <a:spcPts val="538"/>
              </a:spcAft>
              <a:buFont typeface="Wingdings" panose="05000000000000000000" pitchFamily="2" charset="2"/>
              <a:buChar char="Ø"/>
            </a:pPr>
            <a:endParaRPr lang="en-GB" sz="700" b="1" dirty="0">
              <a:solidFill>
                <a:srgbClr val="FFFFFF"/>
              </a:solidFill>
            </a:endParaRPr>
          </a:p>
        </p:txBody>
      </p:sp>
      <p:sp>
        <p:nvSpPr>
          <p:cNvPr id="6" name="TextBox 4"/>
          <p:cNvSpPr txBox="1">
            <a:spLocks noChangeArrowheads="1"/>
          </p:cNvSpPr>
          <p:nvPr/>
        </p:nvSpPr>
        <p:spPr bwMode="auto">
          <a:xfrm>
            <a:off x="2184574" y="4368018"/>
            <a:ext cx="6959426" cy="1200316"/>
          </a:xfrm>
          <a:prstGeom prst="rect">
            <a:avLst/>
          </a:prstGeom>
          <a:noFill/>
          <a:ln w="9525">
            <a:noFill/>
            <a:miter lim="800000"/>
            <a:headEnd/>
            <a:tailEnd/>
          </a:ln>
        </p:spPr>
        <p:txBody>
          <a:bodyPr wrap="square" lIns="91429" tIns="45714" rIns="91429" bIns="45714">
            <a:spAutoFit/>
          </a:bodyPr>
          <a:lstStyle/>
          <a:p>
            <a:pPr algn="ctr">
              <a:spcAft>
                <a:spcPts val="1200"/>
              </a:spcAft>
            </a:pPr>
            <a:r>
              <a:rPr lang="en-GB" sz="1800" b="1" dirty="0">
                <a:solidFill>
                  <a:srgbClr val="FFFFFF"/>
                </a:solidFill>
              </a:rPr>
              <a:t>THE STRATEGIC USE OF A LIMITED AMOUNT OF GRANTS TO MOBILISE </a:t>
            </a:r>
            <a:r>
              <a:rPr lang="en-GB" sz="1800" b="1" dirty="0" smtClean="0">
                <a:solidFill>
                  <a:srgbClr val="FFFFFF"/>
                </a:solidFill>
              </a:rPr>
              <a:t>FINANCING </a:t>
            </a:r>
            <a:r>
              <a:rPr lang="en-GB" sz="1800" b="1" dirty="0">
                <a:solidFill>
                  <a:srgbClr val="FFFFFF"/>
                </a:solidFill>
              </a:rPr>
              <a:t>FROM PARTNER FIs AND PRIVATE SECTOR TO ENHANCE </a:t>
            </a:r>
            <a:r>
              <a:rPr lang="en-GB" sz="1800" b="1" dirty="0" smtClean="0">
                <a:solidFill>
                  <a:srgbClr val="FFFFFF"/>
                </a:solidFill>
              </a:rPr>
              <a:t>THE </a:t>
            </a:r>
            <a:r>
              <a:rPr lang="en-GB" sz="1800" b="1" dirty="0">
                <a:solidFill>
                  <a:srgbClr val="FFFFFF"/>
                </a:solidFill>
              </a:rPr>
              <a:t>DEVELOPMENT IMPACT OF INVESTMENT PROJECTS</a:t>
            </a:r>
          </a:p>
        </p:txBody>
      </p:sp>
    </p:spTree>
    <p:extLst>
      <p:ext uri="{BB962C8B-B14F-4D97-AF65-F5344CB8AC3E}">
        <p14:creationId xmlns:p14="http://schemas.microsoft.com/office/powerpoint/2010/main" val="405497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35896" y="1534181"/>
            <a:ext cx="6048672" cy="498358"/>
          </a:xfrm>
          <a:prstGeom prst="rect">
            <a:avLst/>
          </a:prstGeom>
          <a:noFill/>
        </p:spPr>
        <p:txBody>
          <a:bodyPr wrap="square" lIns="82058" tIns="41029" rIns="82058" bIns="41029" rtlCol="0">
            <a:spAutoFit/>
          </a:bodyPr>
          <a:lstStyle/>
          <a:p>
            <a:r>
              <a:rPr lang="en-GB" sz="2700" b="1" dirty="0"/>
              <a:t>Blending </a:t>
            </a:r>
            <a:r>
              <a:rPr lang="en-GB" sz="2700" b="1" dirty="0" smtClean="0"/>
              <a:t>facilities</a:t>
            </a:r>
            <a:endParaRPr lang="en-GB" sz="2700" b="1" dirty="0"/>
          </a:p>
        </p:txBody>
      </p:sp>
      <p:sp>
        <p:nvSpPr>
          <p:cNvPr id="6" name="Rectangle 3"/>
          <p:cNvSpPr txBox="1">
            <a:spLocks noChangeArrowheads="1"/>
          </p:cNvSpPr>
          <p:nvPr/>
        </p:nvSpPr>
        <p:spPr>
          <a:xfrm>
            <a:off x="457200" y="2492375"/>
            <a:ext cx="8229600" cy="3529013"/>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Clr>
                <a:srgbClr val="FFFFFF"/>
              </a:buClr>
              <a:buFontTx/>
              <a:buNone/>
            </a:pPr>
            <a:endParaRPr lang="en-US" altLang="en-US" i="0" kern="0" dirty="0"/>
          </a:p>
        </p:txBody>
      </p:sp>
      <p:sp>
        <p:nvSpPr>
          <p:cNvPr id="8" name="Rectangle 3"/>
          <p:cNvSpPr txBox="1">
            <a:spLocks noChangeArrowheads="1"/>
          </p:cNvSpPr>
          <p:nvPr/>
        </p:nvSpPr>
        <p:spPr>
          <a:xfrm>
            <a:off x="35496" y="2204864"/>
            <a:ext cx="9108504" cy="4509622"/>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a:buClr>
                <a:srgbClr val="3166CF"/>
              </a:buClr>
              <a:buFont typeface="Wingdings" panose="05000000000000000000" pitchFamily="2" charset="2"/>
              <a:buChar char="Ø"/>
            </a:pPr>
            <a:r>
              <a:rPr lang="fr-BE" altLang="en-US" sz="2000" i="0" kern="0" dirty="0" smtClean="0"/>
              <a:t>7 </a:t>
            </a:r>
            <a:r>
              <a:rPr lang="fr-BE" altLang="en-US" sz="2000" i="0" kern="0" dirty="0" err="1" smtClean="0"/>
              <a:t>Investment</a:t>
            </a:r>
            <a:r>
              <a:rPr lang="fr-BE" altLang="en-US" sz="2000" i="0" kern="0" dirty="0" smtClean="0"/>
              <a:t> </a:t>
            </a:r>
            <a:r>
              <a:rPr lang="fr-BE" altLang="en-US" sz="2000" i="0" kern="0" dirty="0" err="1" smtClean="0"/>
              <a:t>facilities</a:t>
            </a:r>
            <a:r>
              <a:rPr lang="fr-BE" altLang="en-US" sz="2000" i="0" kern="0" dirty="0" smtClean="0"/>
              <a:t> set up for </a:t>
            </a:r>
            <a:r>
              <a:rPr lang="fr-BE" altLang="en-US" sz="2000" i="0" kern="0" dirty="0" err="1" smtClean="0"/>
              <a:t>regions</a:t>
            </a:r>
            <a:r>
              <a:rPr lang="fr-BE" altLang="en-US" sz="2000" i="0" kern="0" dirty="0" smtClean="0"/>
              <a:t> </a:t>
            </a:r>
            <a:r>
              <a:rPr lang="fr-BE" altLang="en-US" sz="2000" i="0" kern="0" dirty="0" err="1" smtClean="0"/>
              <a:t>worldwide</a:t>
            </a:r>
            <a:endParaRPr lang="fr-BE" altLang="en-US" sz="2000" i="0" kern="0" dirty="0" smtClean="0"/>
          </a:p>
        </p:txBody>
      </p:sp>
      <p:grpSp>
        <p:nvGrpSpPr>
          <p:cNvPr id="7" name="Group 6"/>
          <p:cNvGrpSpPr/>
          <p:nvPr/>
        </p:nvGrpSpPr>
        <p:grpSpPr>
          <a:xfrm>
            <a:off x="0" y="2636912"/>
            <a:ext cx="9036496" cy="4077575"/>
            <a:chOff x="-19050" y="3048000"/>
            <a:chExt cx="7344000" cy="4600456"/>
          </a:xfrm>
        </p:grpSpPr>
        <p:pic>
          <p:nvPicPr>
            <p:cNvPr id="9" name="Picture 1"/>
            <p:cNvPicPr>
              <a:picLocks noChangeAspect="1"/>
            </p:cNvPicPr>
            <p:nvPr/>
          </p:nvPicPr>
          <p:blipFill rotWithShape="1">
            <a:blip r:embed="rId3">
              <a:extLst>
                <a:ext uri="{28A0092B-C50C-407E-A947-70E740481C1C}">
                  <a14:useLocalDpi xmlns:a14="http://schemas.microsoft.com/office/drawing/2010/main" val="0"/>
                </a:ext>
              </a:extLst>
            </a:blip>
            <a:srcRect l="12492" t="4663" r="-109"/>
            <a:stretch/>
          </p:blipFill>
          <p:spPr>
            <a:xfrm>
              <a:off x="-19050" y="3048000"/>
              <a:ext cx="7344000" cy="4600456"/>
            </a:xfrm>
            <a:prstGeom prst="rect">
              <a:avLst/>
            </a:prstGeom>
            <a:noFill/>
          </p:spPr>
        </p:pic>
        <p:sp>
          <p:nvSpPr>
            <p:cNvPr id="10" name="TextBox 9"/>
            <p:cNvSpPr txBox="1"/>
            <p:nvPr/>
          </p:nvSpPr>
          <p:spPr>
            <a:xfrm>
              <a:off x="1856142" y="7025447"/>
              <a:ext cx="2187690" cy="555272"/>
            </a:xfrm>
            <a:prstGeom prst="rect">
              <a:avLst/>
            </a:prstGeom>
            <a:solidFill>
              <a:schemeClr val="bg1"/>
            </a:solidFill>
          </p:spPr>
          <p:txBody>
            <a:bodyPr wrap="square" lIns="101882" tIns="50941" rIns="101882" bIns="50941">
              <a:spAutoFit/>
            </a:bodyPr>
            <a:lstStyle/>
            <a:p>
              <a:pPr algn="r">
                <a:defRPr/>
              </a:pPr>
              <a:r>
                <a:rPr lang="en-GB" sz="1100" b="1" dirty="0">
                  <a:solidFill>
                    <a:srgbClr val="D27D00"/>
                  </a:solidFill>
                  <a:latin typeface="EC Square Sans Cond Pro" panose="020B0506040000020004" pitchFamily="34" charset="0"/>
                  <a:cs typeface="Arial" pitchFamily="34" charset="0"/>
                </a:rPr>
                <a:t>July </a:t>
              </a:r>
              <a:r>
                <a:rPr lang="en-GB" sz="1100" b="1" dirty="0" smtClean="0">
                  <a:solidFill>
                    <a:srgbClr val="D27D00"/>
                  </a:solidFill>
                  <a:latin typeface="EC Square Sans Cond Pro" panose="020B0506040000020004" pitchFamily="34" charset="0"/>
                  <a:cs typeface="Arial" pitchFamily="34" charset="0"/>
                </a:rPr>
                <a:t>2015 </a:t>
              </a:r>
              <a:r>
                <a:rPr lang="en-GB" sz="1100" dirty="0" smtClean="0">
                  <a:solidFill>
                    <a:srgbClr val="D27D00"/>
                  </a:solidFill>
                  <a:latin typeface="EC Square Sans Cond Pro" panose="020B0506040000020004" pitchFamily="34" charset="0"/>
                  <a:cs typeface="Arial" pitchFamily="34" charset="0"/>
                </a:rPr>
                <a:t>Africa Investment Facility </a:t>
              </a:r>
              <a:r>
                <a:rPr lang="en-GB" sz="1100" dirty="0">
                  <a:solidFill>
                    <a:srgbClr val="D27D00"/>
                  </a:solidFill>
                  <a:latin typeface="EC Square Sans Cond Pro" panose="020B0506040000020004" pitchFamily="34" charset="0"/>
                  <a:cs typeface="Arial" pitchFamily="34" charset="0"/>
                </a:rPr>
                <a:t>(</a:t>
              </a:r>
              <a:r>
                <a:rPr lang="en-GB" sz="1100" dirty="0" err="1">
                  <a:solidFill>
                    <a:srgbClr val="D27D00"/>
                  </a:solidFill>
                  <a:latin typeface="EC Square Sans Cond Pro" panose="020B0506040000020004" pitchFamily="34" charset="0"/>
                  <a:cs typeface="Arial" pitchFamily="34" charset="0"/>
                </a:rPr>
                <a:t>AfIF</a:t>
              </a:r>
              <a:r>
                <a:rPr lang="en-GB" sz="1100" dirty="0">
                  <a:solidFill>
                    <a:srgbClr val="D27D00"/>
                  </a:solidFill>
                  <a:latin typeface="EC Square Sans Cond Pro" panose="020B0506040000020004" pitchFamily="34" charset="0"/>
                  <a:cs typeface="Arial" pitchFamily="34" charset="0"/>
                </a:rPr>
                <a:t>)</a:t>
              </a:r>
            </a:p>
          </p:txBody>
        </p:sp>
      </p:grpSp>
    </p:spTree>
    <p:extLst>
      <p:ext uri="{BB962C8B-B14F-4D97-AF65-F5344CB8AC3E}">
        <p14:creationId xmlns:p14="http://schemas.microsoft.com/office/powerpoint/2010/main" val="34869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294" y="1268760"/>
            <a:ext cx="9144000" cy="954107"/>
          </a:xfrm>
          <a:prstGeom prst="rect">
            <a:avLst/>
          </a:prstGeom>
        </p:spPr>
        <p:txBody>
          <a:bodyPr wrap="square">
            <a:spAutoFit/>
          </a:bodyPr>
          <a:lstStyle/>
          <a:p>
            <a:pPr algn="ctr"/>
            <a:r>
              <a:rPr lang="en-GB" sz="2700" b="1" dirty="0"/>
              <a:t>The blending facilities for Africa </a:t>
            </a:r>
            <a:br>
              <a:rPr lang="en-GB" sz="2700" b="1" dirty="0"/>
            </a:br>
            <a:r>
              <a:rPr lang="en-GB" sz="2700" b="1" dirty="0"/>
              <a:t>(ITF – AFIF)</a:t>
            </a:r>
          </a:p>
        </p:txBody>
      </p:sp>
      <p:sp>
        <p:nvSpPr>
          <p:cNvPr id="6" name="Slide Number Placeholder 3"/>
          <p:cNvSpPr txBox="1">
            <a:spLocks/>
          </p:cNvSpPr>
          <p:nvPr/>
        </p:nvSpPr>
        <p:spPr>
          <a:xfrm>
            <a:off x="8438214" y="6381750"/>
            <a:ext cx="72008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defPPr>
              <a:defRPr lang="en-GB"/>
            </a:defPPr>
            <a:lvl1pPr algn="l" rtl="0" fontAlgn="base">
              <a:spcBef>
                <a:spcPct val="20000"/>
              </a:spcBef>
              <a:spcAft>
                <a:spcPct val="0"/>
              </a:spcAft>
              <a:buClr>
                <a:schemeClr val="bg1"/>
              </a:buClr>
              <a:buChar char="•"/>
              <a:defRPr sz="2400" i="1" kern="1200">
                <a:solidFill>
                  <a:srgbClr val="0F5494"/>
                </a:solidFill>
                <a:latin typeface="Verdana" pitchFamily="34" charset="0"/>
                <a:ea typeface="ＭＳ Ｐゴシック" pitchFamily="34" charset="-128"/>
                <a:cs typeface="+mn-cs"/>
              </a:defRPr>
            </a:lvl1pPr>
            <a:lvl2pPr marL="742950" indent="-285750" algn="l" rtl="0" fontAlgn="base">
              <a:spcBef>
                <a:spcPct val="20000"/>
              </a:spcBef>
              <a:spcAft>
                <a:spcPct val="0"/>
              </a:spcAft>
              <a:buClr>
                <a:srgbClr val="009FBA"/>
              </a:buClr>
              <a:buChar char="•"/>
              <a:defRPr sz="2000" b="1" kern="1200">
                <a:solidFill>
                  <a:srgbClr val="0F5494"/>
                </a:solidFill>
                <a:latin typeface="Verdana" pitchFamily="34" charset="0"/>
                <a:ea typeface="ＭＳ Ｐゴシック" pitchFamily="34" charset="-128"/>
                <a:cs typeface="+mn-cs"/>
              </a:defRPr>
            </a:lvl2pPr>
            <a:lvl3pPr marL="1143000" indent="-228600" algn="l" rtl="0" fontAlgn="base">
              <a:spcBef>
                <a:spcPct val="20000"/>
              </a:spcBef>
              <a:spcAft>
                <a:spcPct val="0"/>
              </a:spcAft>
              <a:defRPr sz="1400" kern="1200">
                <a:solidFill>
                  <a:srgbClr val="0F5494"/>
                </a:solidFill>
                <a:latin typeface="Verdana" pitchFamily="34" charset="0"/>
                <a:ea typeface="ＭＳ Ｐゴシック" pitchFamily="34" charset="-128"/>
                <a:cs typeface="+mn-cs"/>
              </a:defRPr>
            </a:lvl3pPr>
            <a:lvl4pPr marL="1600200" indent="-228600" algn="l" rtl="0" fontAlgn="base">
              <a:spcBef>
                <a:spcPct val="20000"/>
              </a:spcBef>
              <a:spcAft>
                <a:spcPct val="0"/>
              </a:spcAft>
              <a:buChar char="–"/>
              <a:defRPr sz="2000" kern="1200">
                <a:solidFill>
                  <a:schemeClr val="tx1"/>
                </a:solidFill>
                <a:latin typeface="Arial" pitchFamily="34" charset="0"/>
                <a:ea typeface="ＭＳ Ｐゴシック" pitchFamily="34" charset="-128"/>
                <a:cs typeface="+mn-cs"/>
              </a:defRPr>
            </a:lvl4pPr>
            <a:lvl5pPr marL="2057400" indent="-228600" algn="l" rtl="0" fontAlgn="base">
              <a:spcBef>
                <a:spcPct val="20000"/>
              </a:spcBef>
              <a:spcAft>
                <a:spcPct val="0"/>
              </a:spcAft>
              <a:buChar char="»"/>
              <a:defRPr sz="2000" kern="1200">
                <a:solidFill>
                  <a:schemeClr val="tx1"/>
                </a:solidFill>
                <a:latin typeface="Arial" pitchFamily="34" charset="0"/>
                <a:ea typeface="ＭＳ Ｐゴシック"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ＭＳ Ｐゴシック"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ＭＳ Ｐゴシック"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ＭＳ Ｐゴシック"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ＭＳ Ｐゴシック" pitchFamily="34" charset="-128"/>
                <a:cs typeface="+mn-cs"/>
              </a:defRPr>
            </a:lvl9pPr>
          </a:lstStyle>
          <a:p>
            <a:pPr algn="ctr">
              <a:spcBef>
                <a:spcPct val="0"/>
              </a:spcBef>
              <a:buClrTx/>
              <a:buFontTx/>
              <a:buNone/>
            </a:pPr>
            <a:fld id="{23B7149C-D163-44F7-961B-96F226446ADF}" type="slidenum">
              <a:rPr lang="en-GB" altLang="fr-FR" sz="1200" b="1" i="0" smtClean="0">
                <a:solidFill>
                  <a:srgbClr val="002060"/>
                </a:solidFill>
                <a:ea typeface="Verdana" panose="020B0604030504040204" pitchFamily="34" charset="0"/>
                <a:cs typeface="Verdana" panose="020B0604030504040204" pitchFamily="34" charset="0"/>
              </a:rPr>
              <a:pPr algn="ctr">
                <a:spcBef>
                  <a:spcPct val="0"/>
                </a:spcBef>
                <a:buClrTx/>
                <a:buFontTx/>
                <a:buNone/>
              </a:pPr>
              <a:t>13</a:t>
            </a:fld>
            <a:endParaRPr lang="en-GB" altLang="fr-FR" sz="1200" b="1" i="0" dirty="0">
              <a:solidFill>
                <a:srgbClr val="002060"/>
              </a:solidFill>
              <a:ea typeface="Verdana" panose="020B0604030504040204" pitchFamily="34" charset="0"/>
              <a:cs typeface="Verdana" panose="020B0604030504040204" pitchFamily="34"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333853"/>
            <a:ext cx="4810125"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712366" y="5358189"/>
            <a:ext cx="2592288" cy="151216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Verdana" panose="020B0604030504040204" pitchFamily="34" charset="0"/>
                <a:ea typeface="Verdana" panose="020B0604030504040204" pitchFamily="34" charset="0"/>
                <a:cs typeface="Verdana" panose="020B0604030504040204" pitchFamily="34" charset="0"/>
              </a:rPr>
              <a:t>EU Contribution</a:t>
            </a:r>
          </a:p>
          <a:p>
            <a:pPr algn="ctr"/>
            <a:endParaRPr lang="en-GB" sz="1400" b="1" dirty="0">
              <a:latin typeface="Verdana" panose="020B0604030504040204" pitchFamily="34" charset="0"/>
              <a:ea typeface="Verdana" panose="020B0604030504040204" pitchFamily="34" charset="0"/>
              <a:cs typeface="Verdana" panose="020B0604030504040204" pitchFamily="34" charset="0"/>
            </a:endParaRPr>
          </a:p>
          <a:p>
            <a:pPr algn="ctr"/>
            <a:r>
              <a:rPr lang="en-GB" sz="1400" b="1" dirty="0" smtClean="0">
                <a:latin typeface="Verdana" panose="020B0604030504040204" pitchFamily="34" charset="0"/>
                <a:ea typeface="Verdana" panose="020B0604030504040204" pitchFamily="34" charset="0"/>
                <a:cs typeface="Verdana" panose="020B0604030504040204" pitchFamily="34" charset="0"/>
              </a:rPr>
              <a:t>EUR 1.0BN</a:t>
            </a:r>
          </a:p>
          <a:p>
            <a:pPr algn="ctr"/>
            <a:r>
              <a:rPr lang="en-GB" sz="900" dirty="0" smtClean="0">
                <a:latin typeface="Verdana" panose="020B0604030504040204" pitchFamily="34" charset="0"/>
                <a:ea typeface="Verdana" panose="020B0604030504040204" pitchFamily="34" charset="0"/>
                <a:cs typeface="Verdana" panose="020B0604030504040204" pitchFamily="34" charset="0"/>
              </a:rPr>
              <a:t>(EU-ITF  EUR 0.7BN – </a:t>
            </a:r>
            <a:r>
              <a:rPr lang="en-GB" sz="900" dirty="0" err="1" smtClean="0">
                <a:latin typeface="Verdana" panose="020B0604030504040204" pitchFamily="34" charset="0"/>
                <a:ea typeface="Verdana" panose="020B0604030504040204" pitchFamily="34" charset="0"/>
                <a:cs typeface="Verdana" panose="020B0604030504040204" pitchFamily="34" charset="0"/>
              </a:rPr>
              <a:t>AfIF</a:t>
            </a:r>
            <a:r>
              <a:rPr lang="en-GB" sz="900" dirty="0" smtClean="0">
                <a:latin typeface="Verdana" panose="020B0604030504040204" pitchFamily="34" charset="0"/>
                <a:ea typeface="Verdana" panose="020B0604030504040204" pitchFamily="34" charset="0"/>
                <a:cs typeface="Verdana" panose="020B0604030504040204" pitchFamily="34" charset="0"/>
              </a:rPr>
              <a:t> EUR 0.3BN)</a:t>
            </a:r>
          </a:p>
          <a:p>
            <a:pPr algn="ctr"/>
            <a:endParaRPr lang="en-GB" sz="900" dirty="0" smtClean="0">
              <a:latin typeface="Verdana" panose="020B0604030504040204" pitchFamily="34" charset="0"/>
              <a:ea typeface="Verdana" panose="020B0604030504040204" pitchFamily="34" charset="0"/>
              <a:cs typeface="Verdana" panose="020B0604030504040204" pitchFamily="34" charset="0"/>
            </a:endParaRPr>
          </a:p>
          <a:p>
            <a:pPr algn="ctr"/>
            <a:r>
              <a:rPr lang="en-GB" sz="1400" b="1" dirty="0" smtClean="0">
                <a:latin typeface="Verdana" panose="020B0604030504040204" pitchFamily="34" charset="0"/>
                <a:ea typeface="Verdana" panose="020B0604030504040204" pitchFamily="34" charset="0"/>
                <a:cs typeface="Verdana" panose="020B0604030504040204" pitchFamily="34" charset="0"/>
              </a:rPr>
              <a:t>112 PROJECTS</a:t>
            </a:r>
          </a:p>
          <a:p>
            <a:pPr algn="ctr"/>
            <a:r>
              <a:rPr lang="fr-BE" sz="900" dirty="0" smtClean="0">
                <a:latin typeface="Verdana" panose="020B0604030504040204" pitchFamily="34" charset="0"/>
                <a:ea typeface="Verdana" panose="020B0604030504040204" pitchFamily="34" charset="0"/>
                <a:cs typeface="Verdana" panose="020B0604030504040204" pitchFamily="34" charset="0"/>
              </a:rPr>
              <a:t>(EU-ITF  96 </a:t>
            </a:r>
            <a:r>
              <a:rPr lang="fr-BE" sz="900" dirty="0">
                <a:latin typeface="Verdana" panose="020B0604030504040204" pitchFamily="34" charset="0"/>
                <a:ea typeface="Verdana" panose="020B0604030504040204" pitchFamily="34" charset="0"/>
                <a:cs typeface="Verdana" panose="020B0604030504040204" pitchFamily="34" charset="0"/>
              </a:rPr>
              <a:t>– </a:t>
            </a:r>
            <a:r>
              <a:rPr lang="fr-BE" sz="900" dirty="0" err="1">
                <a:latin typeface="Verdana" panose="020B0604030504040204" pitchFamily="34" charset="0"/>
                <a:ea typeface="Verdana" panose="020B0604030504040204" pitchFamily="34" charset="0"/>
                <a:cs typeface="Verdana" panose="020B0604030504040204" pitchFamily="34" charset="0"/>
              </a:rPr>
              <a:t>AfIF</a:t>
            </a:r>
            <a:r>
              <a:rPr lang="fr-BE" sz="900" dirty="0">
                <a:latin typeface="Verdana" panose="020B0604030504040204" pitchFamily="34" charset="0"/>
                <a:ea typeface="Verdana" panose="020B0604030504040204" pitchFamily="34" charset="0"/>
                <a:cs typeface="Verdana" panose="020B0604030504040204" pitchFamily="34" charset="0"/>
              </a:rPr>
              <a:t> </a:t>
            </a:r>
            <a:r>
              <a:rPr lang="fr-BE" sz="900" dirty="0" smtClean="0">
                <a:latin typeface="Verdana" panose="020B0604030504040204" pitchFamily="34" charset="0"/>
                <a:ea typeface="Verdana" panose="020B0604030504040204" pitchFamily="34" charset="0"/>
                <a:cs typeface="Verdana" panose="020B0604030504040204" pitchFamily="34" charset="0"/>
              </a:rPr>
              <a:t>16)</a:t>
            </a:r>
            <a:endParaRPr lang="fr-BE" sz="900" dirty="0">
              <a:latin typeface="Verdana" panose="020B0604030504040204" pitchFamily="34" charset="0"/>
              <a:ea typeface="Verdana" panose="020B0604030504040204" pitchFamily="34" charset="0"/>
              <a:cs typeface="Verdana" panose="020B0604030504040204" pitchFamily="34" charset="0"/>
            </a:endParaRPr>
          </a:p>
          <a:p>
            <a:pPr algn="ctr"/>
            <a:endParaRPr lang="en-GB" sz="900" dirty="0">
              <a:latin typeface="Verdana" panose="020B0604030504040204" pitchFamily="34" charset="0"/>
              <a:ea typeface="Verdana" panose="020B0604030504040204" pitchFamily="34" charset="0"/>
              <a:cs typeface="Verdana" panose="020B0604030504040204" pitchFamily="34" charset="0"/>
            </a:endParaRPr>
          </a:p>
        </p:txBody>
      </p:sp>
      <p:sp>
        <p:nvSpPr>
          <p:cNvPr id="8" name="Rounded Rectangle 7"/>
          <p:cNvSpPr/>
          <p:nvPr/>
        </p:nvSpPr>
        <p:spPr>
          <a:xfrm>
            <a:off x="3376662" y="5358189"/>
            <a:ext cx="2592288" cy="151216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Verdana" panose="020B0604030504040204" pitchFamily="34" charset="0"/>
                <a:ea typeface="Verdana" panose="020B0604030504040204" pitchFamily="34" charset="0"/>
                <a:cs typeface="Verdana" panose="020B0604030504040204" pitchFamily="34" charset="0"/>
              </a:rPr>
              <a:t>EFIs financing</a:t>
            </a:r>
          </a:p>
          <a:p>
            <a:pPr algn="ctr"/>
            <a:endParaRPr lang="en-GB" sz="1400" b="1" dirty="0" smtClean="0">
              <a:latin typeface="Verdana" panose="020B0604030504040204" pitchFamily="34" charset="0"/>
              <a:ea typeface="Verdana" panose="020B0604030504040204" pitchFamily="34" charset="0"/>
              <a:cs typeface="Verdana" panose="020B0604030504040204" pitchFamily="34" charset="0"/>
            </a:endParaRPr>
          </a:p>
          <a:p>
            <a:pPr algn="ctr"/>
            <a:r>
              <a:rPr lang="en-GB" sz="1400" b="1" dirty="0" smtClean="0">
                <a:latin typeface="Verdana" panose="020B0604030504040204" pitchFamily="34" charset="0"/>
                <a:ea typeface="Verdana" panose="020B0604030504040204" pitchFamily="34" charset="0"/>
                <a:cs typeface="Verdana" panose="020B0604030504040204" pitchFamily="34" charset="0"/>
              </a:rPr>
              <a:t>EUR 3.8BN</a:t>
            </a:r>
          </a:p>
          <a:p>
            <a:pPr algn="ctr"/>
            <a:r>
              <a:rPr lang="en-GB" sz="900" dirty="0" smtClean="0">
                <a:latin typeface="Verdana" panose="020B0604030504040204" pitchFamily="34" charset="0"/>
                <a:ea typeface="Verdana" panose="020B0604030504040204" pitchFamily="34" charset="0"/>
                <a:cs typeface="Verdana" panose="020B0604030504040204" pitchFamily="34" charset="0"/>
              </a:rPr>
              <a:t>(EU-ITF  EUR 3.1BN – </a:t>
            </a:r>
            <a:r>
              <a:rPr lang="en-GB" sz="900" dirty="0" err="1" smtClean="0">
                <a:latin typeface="Verdana" panose="020B0604030504040204" pitchFamily="34" charset="0"/>
                <a:ea typeface="Verdana" panose="020B0604030504040204" pitchFamily="34" charset="0"/>
                <a:cs typeface="Verdana" panose="020B0604030504040204" pitchFamily="34" charset="0"/>
              </a:rPr>
              <a:t>AfIF</a:t>
            </a:r>
            <a:r>
              <a:rPr lang="en-GB" sz="900" dirty="0" smtClean="0">
                <a:latin typeface="Verdana" panose="020B0604030504040204" pitchFamily="34" charset="0"/>
                <a:ea typeface="Verdana" panose="020B0604030504040204" pitchFamily="34" charset="0"/>
                <a:cs typeface="Verdana" panose="020B0604030504040204" pitchFamily="34" charset="0"/>
              </a:rPr>
              <a:t> EUR 0.7BN)</a:t>
            </a:r>
          </a:p>
          <a:p>
            <a:pPr algn="ctr"/>
            <a:endParaRPr lang="en-GB" sz="900" dirty="0">
              <a:latin typeface="Verdana" panose="020B0604030504040204" pitchFamily="34" charset="0"/>
              <a:ea typeface="Verdana" panose="020B0604030504040204" pitchFamily="34" charset="0"/>
              <a:cs typeface="Verdana" panose="020B0604030504040204" pitchFamily="34" charset="0"/>
            </a:endParaRPr>
          </a:p>
          <a:p>
            <a:pPr algn="ctr"/>
            <a:endParaRPr lang="en-GB" sz="900" dirty="0" smtClean="0">
              <a:latin typeface="Verdana" panose="020B0604030504040204" pitchFamily="34" charset="0"/>
              <a:ea typeface="Verdana" panose="020B0604030504040204" pitchFamily="34" charset="0"/>
              <a:cs typeface="Verdana" panose="020B0604030504040204" pitchFamily="34" charset="0"/>
            </a:endParaRPr>
          </a:p>
          <a:p>
            <a:pPr algn="ctr"/>
            <a:r>
              <a:rPr lang="en-GB" sz="1400" b="1" dirty="0">
                <a:latin typeface="Verdana" panose="020B0604030504040204" pitchFamily="34" charset="0"/>
                <a:ea typeface="Verdana" panose="020B0604030504040204" pitchFamily="34" charset="0"/>
                <a:cs typeface="Verdana" panose="020B0604030504040204" pitchFamily="34" charset="0"/>
              </a:rPr>
              <a:t>Leverage: 3.8/1</a:t>
            </a:r>
          </a:p>
          <a:p>
            <a:pPr algn="ctr"/>
            <a:endParaRPr lang="en-GB" sz="9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9" name="Rounded Rectangle 8"/>
          <p:cNvSpPr/>
          <p:nvPr/>
        </p:nvSpPr>
        <p:spPr>
          <a:xfrm>
            <a:off x="6040958" y="5358189"/>
            <a:ext cx="2592288" cy="1512168"/>
          </a:xfrm>
          <a:prstGeom prst="roundRect">
            <a:avLst/>
          </a:prstGeom>
          <a:solidFill>
            <a:srgbClr val="0F5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Verdana" panose="020B0604030504040204" pitchFamily="34" charset="0"/>
                <a:ea typeface="Verdana" panose="020B0604030504040204" pitchFamily="34" charset="0"/>
                <a:cs typeface="Verdana" panose="020B0604030504040204" pitchFamily="34" charset="0"/>
              </a:rPr>
              <a:t>Total investment</a:t>
            </a:r>
          </a:p>
          <a:p>
            <a:pPr algn="ctr"/>
            <a:endParaRPr lang="en-GB" sz="1400" b="1" dirty="0" smtClean="0">
              <a:latin typeface="Verdana" panose="020B0604030504040204" pitchFamily="34" charset="0"/>
              <a:ea typeface="Verdana" panose="020B0604030504040204" pitchFamily="34" charset="0"/>
              <a:cs typeface="Verdana" panose="020B0604030504040204" pitchFamily="34" charset="0"/>
            </a:endParaRPr>
          </a:p>
          <a:p>
            <a:pPr algn="ctr"/>
            <a:r>
              <a:rPr lang="en-GB" sz="1400" b="1" dirty="0" smtClean="0">
                <a:latin typeface="Verdana" panose="020B0604030504040204" pitchFamily="34" charset="0"/>
                <a:ea typeface="Verdana" panose="020B0604030504040204" pitchFamily="34" charset="0"/>
                <a:cs typeface="Verdana" panose="020B0604030504040204" pitchFamily="34" charset="0"/>
              </a:rPr>
              <a:t>EUR 11.9BN</a:t>
            </a:r>
          </a:p>
          <a:p>
            <a:pPr algn="ctr"/>
            <a:r>
              <a:rPr lang="en-GB" sz="900" dirty="0" smtClean="0">
                <a:latin typeface="Verdana" panose="020B0604030504040204" pitchFamily="34" charset="0"/>
                <a:ea typeface="Verdana" panose="020B0604030504040204" pitchFamily="34" charset="0"/>
                <a:cs typeface="Verdana" panose="020B0604030504040204" pitchFamily="34" charset="0"/>
              </a:rPr>
              <a:t>(EU-ITF  EUR 9.6BN – </a:t>
            </a:r>
            <a:r>
              <a:rPr lang="en-GB" sz="900" dirty="0" err="1" smtClean="0">
                <a:latin typeface="Verdana" panose="020B0604030504040204" pitchFamily="34" charset="0"/>
                <a:ea typeface="Verdana" panose="020B0604030504040204" pitchFamily="34" charset="0"/>
                <a:cs typeface="Verdana" panose="020B0604030504040204" pitchFamily="34" charset="0"/>
              </a:rPr>
              <a:t>AfIF</a:t>
            </a:r>
            <a:r>
              <a:rPr lang="en-GB" sz="900" dirty="0" smtClean="0">
                <a:latin typeface="Verdana" panose="020B0604030504040204" pitchFamily="34" charset="0"/>
                <a:ea typeface="Verdana" panose="020B0604030504040204" pitchFamily="34" charset="0"/>
                <a:cs typeface="Verdana" panose="020B0604030504040204" pitchFamily="34" charset="0"/>
              </a:rPr>
              <a:t> EUR 3.3BN)</a:t>
            </a:r>
          </a:p>
          <a:p>
            <a:pPr algn="ctr"/>
            <a:endParaRPr lang="en-GB" sz="900" dirty="0" smtClean="0">
              <a:latin typeface="Verdana" panose="020B0604030504040204" pitchFamily="34" charset="0"/>
              <a:ea typeface="Verdana" panose="020B0604030504040204" pitchFamily="34" charset="0"/>
              <a:cs typeface="Verdana" panose="020B0604030504040204" pitchFamily="34" charset="0"/>
            </a:endParaRPr>
          </a:p>
          <a:p>
            <a:pPr algn="ctr"/>
            <a:endParaRPr lang="en-GB" sz="900" dirty="0" smtClean="0">
              <a:latin typeface="Verdana" panose="020B0604030504040204" pitchFamily="34" charset="0"/>
              <a:ea typeface="Verdana" panose="020B0604030504040204" pitchFamily="34" charset="0"/>
              <a:cs typeface="Verdana" panose="020B0604030504040204" pitchFamily="34" charset="0"/>
            </a:endParaRPr>
          </a:p>
          <a:p>
            <a:pPr algn="ctr"/>
            <a:r>
              <a:rPr lang="en-GB" sz="1400" b="1" dirty="0">
                <a:latin typeface="Verdana" panose="020B0604030504040204" pitchFamily="34" charset="0"/>
                <a:ea typeface="Verdana" panose="020B0604030504040204" pitchFamily="34" charset="0"/>
                <a:cs typeface="Verdana" panose="020B0604030504040204" pitchFamily="34" charset="0"/>
              </a:rPr>
              <a:t>Leverage: 11.9/1</a:t>
            </a:r>
          </a:p>
          <a:p>
            <a:pPr algn="ctr"/>
            <a:endParaRPr lang="en-GB" sz="9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11" name="Chart 23"/>
          <p:cNvGraphicFramePr>
            <a:graphicFrameLocks/>
          </p:cNvGraphicFramePr>
          <p:nvPr>
            <p:extLst>
              <p:ext uri="{D42A27DB-BD31-4B8C-83A1-F6EECF244321}">
                <p14:modId xmlns:p14="http://schemas.microsoft.com/office/powerpoint/2010/main" val="23489853"/>
              </p:ext>
            </p:extLst>
          </p:nvPr>
        </p:nvGraphicFramePr>
        <p:xfrm>
          <a:off x="5277308" y="2743441"/>
          <a:ext cx="3840270" cy="210296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98320998"/>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33393" r="33393"/>
          <a:stretch>
            <a:fillRect/>
          </a:stretch>
        </p:blipFill>
        <p:spPr/>
      </p:pic>
      <p:sp>
        <p:nvSpPr>
          <p:cNvPr id="12" name="Text Placeholder 11"/>
          <p:cNvSpPr>
            <a:spLocks noGrp="1"/>
          </p:cNvSpPr>
          <p:nvPr>
            <p:ph type="body" sz="quarter" idx="11"/>
          </p:nvPr>
        </p:nvSpPr>
        <p:spPr>
          <a:xfrm>
            <a:off x="2493818" y="1882588"/>
            <a:ext cx="6096000" cy="4168588"/>
          </a:xfrm>
        </p:spPr>
        <p:txBody>
          <a:bodyPr/>
          <a:lstStyle/>
          <a:p>
            <a:pPr>
              <a:buFont typeface="Wingdings" panose="05000000000000000000" pitchFamily="2" charset="2"/>
              <a:buChar char="Ø"/>
            </a:pPr>
            <a:r>
              <a:rPr lang="fr-BE" sz="1800" dirty="0"/>
              <a:t>Medium-</a:t>
            </a:r>
            <a:r>
              <a:rPr lang="fr-BE" sz="1800" dirty="0" err="1"/>
              <a:t>sized</a:t>
            </a:r>
            <a:r>
              <a:rPr lang="fr-BE" sz="1800" dirty="0"/>
              <a:t> </a:t>
            </a:r>
            <a:r>
              <a:rPr lang="fr-BE" sz="1800" dirty="0" err="1"/>
              <a:t>electrification</a:t>
            </a:r>
            <a:r>
              <a:rPr lang="fr-BE" sz="1800" dirty="0"/>
              <a:t> </a:t>
            </a:r>
            <a:r>
              <a:rPr lang="fr-BE" sz="1800" dirty="0" err="1"/>
              <a:t>projects</a:t>
            </a:r>
            <a:r>
              <a:rPr lang="fr-BE" sz="1800" dirty="0"/>
              <a:t> (</a:t>
            </a:r>
            <a:r>
              <a:rPr lang="fr-BE" sz="1800" dirty="0" err="1"/>
              <a:t>typically</a:t>
            </a:r>
            <a:r>
              <a:rPr lang="fr-BE" sz="1800" dirty="0"/>
              <a:t> off-</a:t>
            </a:r>
            <a:r>
              <a:rPr lang="fr-BE" sz="1800" dirty="0" err="1"/>
              <a:t>grid</a:t>
            </a:r>
            <a:r>
              <a:rPr lang="fr-BE" sz="1800" dirty="0"/>
              <a:t>) </a:t>
            </a:r>
            <a:r>
              <a:rPr lang="fr-BE" sz="1800" dirty="0">
                <a:sym typeface="Wingdings" panose="05000000000000000000" pitchFamily="2" charset="2"/>
              </a:rPr>
              <a:t> new </a:t>
            </a:r>
            <a:r>
              <a:rPr lang="fr-BE" sz="1800" dirty="0" err="1">
                <a:sym typeface="Wingdings" panose="05000000000000000000" pitchFamily="2" charset="2"/>
              </a:rPr>
              <a:t>electrification</a:t>
            </a:r>
            <a:r>
              <a:rPr lang="fr-BE" sz="1800" dirty="0">
                <a:sym typeface="Wingdings" panose="05000000000000000000" pitchFamily="2" charset="2"/>
              </a:rPr>
              <a:t> </a:t>
            </a:r>
            <a:r>
              <a:rPr lang="fr-BE" sz="1800" dirty="0" err="1">
                <a:sym typeface="Wingdings" panose="05000000000000000000" pitchFamily="2" charset="2"/>
              </a:rPr>
              <a:t>financing</a:t>
            </a:r>
            <a:r>
              <a:rPr lang="fr-BE" sz="1800" dirty="0">
                <a:sym typeface="Wingdings" panose="05000000000000000000" pitchFamily="2" charset="2"/>
              </a:rPr>
              <a:t> initiative </a:t>
            </a:r>
            <a:r>
              <a:rPr lang="fr-BE" sz="1800" b="1" dirty="0" err="1">
                <a:solidFill>
                  <a:srgbClr val="FF0000"/>
                </a:solidFill>
                <a:sym typeface="Wingdings" panose="05000000000000000000" pitchFamily="2" charset="2"/>
              </a:rPr>
              <a:t>ElectriFI</a:t>
            </a:r>
            <a:r>
              <a:rPr lang="fr-BE" sz="1800" b="1" dirty="0">
                <a:solidFill>
                  <a:srgbClr val="FF0000"/>
                </a:solidFill>
                <a:sym typeface="Wingdings" panose="05000000000000000000" pitchFamily="2" charset="2"/>
              </a:rPr>
              <a:t> </a:t>
            </a:r>
          </a:p>
          <a:p>
            <a:pPr>
              <a:buFont typeface="Wingdings" panose="05000000000000000000" pitchFamily="2" charset="2"/>
              <a:buChar char="Ø"/>
            </a:pPr>
            <a:r>
              <a:rPr lang="fr-BE" sz="1800" b="1" dirty="0" smtClean="0">
                <a:sym typeface="Wingdings" panose="05000000000000000000" pitchFamily="2" charset="2"/>
              </a:rPr>
              <a:t>EUR 132 </a:t>
            </a:r>
            <a:r>
              <a:rPr lang="fr-BE" sz="1800" dirty="0" smtClean="0"/>
              <a:t>M </a:t>
            </a:r>
            <a:r>
              <a:rPr lang="fr-BE" sz="1800" dirty="0" err="1"/>
              <a:t>allocated</a:t>
            </a:r>
            <a:r>
              <a:rPr lang="fr-BE" sz="1800" dirty="0"/>
              <a:t> </a:t>
            </a:r>
            <a:r>
              <a:rPr lang="fr-BE" sz="1800" dirty="0" err="1"/>
              <a:t>so</a:t>
            </a:r>
            <a:r>
              <a:rPr lang="fr-BE" sz="1800" dirty="0"/>
              <a:t> far (</a:t>
            </a:r>
            <a:r>
              <a:rPr lang="fr-BE" sz="1800" dirty="0" err="1"/>
              <a:t>thematic</a:t>
            </a:r>
            <a:r>
              <a:rPr lang="fr-BE" sz="1800" dirty="0"/>
              <a:t> </a:t>
            </a:r>
            <a:r>
              <a:rPr lang="fr-BE" sz="1800" dirty="0" err="1"/>
              <a:t>funds</a:t>
            </a:r>
            <a:r>
              <a:rPr lang="fr-BE" sz="1800" dirty="0" smtClean="0"/>
              <a:t>) + </a:t>
            </a:r>
            <a:r>
              <a:rPr lang="fr-BE" sz="1800" b="1" dirty="0" smtClean="0"/>
              <a:t>USD 10 M</a:t>
            </a:r>
            <a:r>
              <a:rPr lang="fr-BE" sz="1800" dirty="0" smtClean="0"/>
              <a:t> contribution </a:t>
            </a:r>
            <a:r>
              <a:rPr lang="fr-BE" sz="1800" dirty="0" err="1" smtClean="0"/>
              <a:t>from</a:t>
            </a:r>
            <a:r>
              <a:rPr lang="fr-BE" sz="1800" dirty="0" smtClean="0"/>
              <a:t> Power </a:t>
            </a:r>
            <a:r>
              <a:rPr lang="fr-BE" sz="1800" dirty="0" err="1" smtClean="0"/>
              <a:t>Africa</a:t>
            </a:r>
            <a:r>
              <a:rPr lang="fr-BE" sz="1800" dirty="0" smtClean="0"/>
              <a:t> (more in the pipeline)</a:t>
            </a:r>
            <a:endParaRPr lang="en-GB" altLang="en-US" sz="1800" dirty="0"/>
          </a:p>
          <a:p>
            <a:pPr marL="0" indent="0">
              <a:buNone/>
            </a:pPr>
            <a:endParaRPr lang="en-GB" sz="1600" b="1" dirty="0"/>
          </a:p>
          <a:p>
            <a:pPr marL="0" indent="0">
              <a:buNone/>
            </a:pPr>
            <a:r>
              <a:rPr lang="en-GB" sz="1600" b="1" dirty="0" err="1"/>
              <a:t>ElectriFI</a:t>
            </a:r>
            <a:r>
              <a:rPr lang="en-GB" sz="1600" b="1" dirty="0"/>
              <a:t> objectives:</a:t>
            </a:r>
          </a:p>
          <a:p>
            <a:pPr>
              <a:spcBef>
                <a:spcPts val="1077"/>
              </a:spcBef>
              <a:buFont typeface="Wingdings" panose="05000000000000000000" pitchFamily="2" charset="2"/>
              <a:buChar char="ü"/>
            </a:pPr>
            <a:r>
              <a:rPr lang="en-GB" sz="1600" dirty="0"/>
              <a:t>boost mobilisation of private sector investments in increasing and/or improving access to sustainable electricity and energy services,</a:t>
            </a:r>
          </a:p>
          <a:p>
            <a:pPr>
              <a:spcBef>
                <a:spcPts val="1077"/>
              </a:spcBef>
              <a:buFont typeface="Wingdings" panose="05000000000000000000" pitchFamily="2" charset="2"/>
              <a:buChar char="ü"/>
            </a:pPr>
            <a:r>
              <a:rPr lang="en-GB" sz="1600" dirty="0"/>
              <a:t>encourage actions with emphasis on decentralised sustainable energy solutions for populations living principally in rural or underserved areas</a:t>
            </a:r>
          </a:p>
          <a:p>
            <a:pPr marL="0" indent="0">
              <a:spcBef>
                <a:spcPts val="1077"/>
              </a:spcBef>
              <a:buNone/>
            </a:pPr>
            <a:endParaRPr lang="en-GB" sz="700" dirty="0"/>
          </a:p>
        </p:txBody>
      </p:sp>
      <p:sp>
        <p:nvSpPr>
          <p:cNvPr id="2" name="Slide Number Placeholder 1"/>
          <p:cNvSpPr>
            <a:spLocks noGrp="1"/>
          </p:cNvSpPr>
          <p:nvPr>
            <p:ph type="sldNum" sz="quarter" idx="12"/>
          </p:nvPr>
        </p:nvSpPr>
        <p:spPr/>
        <p:txBody>
          <a:bodyPr/>
          <a:lstStyle/>
          <a:p>
            <a:fld id="{9556190E-63A2-41FE-AD6C-0E291A1184DF}" type="slidenum">
              <a:rPr lang="en-GB" altLang="en-US" smtClean="0">
                <a:solidFill>
                  <a:srgbClr val="000000"/>
                </a:solidFill>
              </a:rPr>
              <a:pPr/>
              <a:t>14</a:t>
            </a:fld>
            <a:endParaRPr lang="en-GB" altLang="en-US">
              <a:solidFill>
                <a:srgbClr val="000000"/>
              </a:solidFill>
            </a:endParaRPr>
          </a:p>
        </p:txBody>
      </p:sp>
      <p:sp>
        <p:nvSpPr>
          <p:cNvPr id="5" name="TextBox 4"/>
          <p:cNvSpPr txBox="1"/>
          <p:nvPr/>
        </p:nvSpPr>
        <p:spPr>
          <a:xfrm>
            <a:off x="2286000" y="1295103"/>
            <a:ext cx="6719455" cy="434509"/>
          </a:xfrm>
          <a:prstGeom prst="rect">
            <a:avLst/>
          </a:prstGeom>
          <a:noFill/>
        </p:spPr>
        <p:txBody>
          <a:bodyPr wrap="square" lIns="82058" tIns="41029" rIns="82058" bIns="41029" rtlCol="0">
            <a:spAutoFit/>
          </a:bodyPr>
          <a:lstStyle/>
          <a:p>
            <a:r>
              <a:rPr lang="en-GB" sz="2300" b="1" dirty="0">
                <a:solidFill>
                  <a:srgbClr val="FFFFFF"/>
                </a:solidFill>
              </a:rPr>
              <a:t>EU </a:t>
            </a:r>
            <a:r>
              <a:rPr lang="fr-BE" sz="2300" b="1" dirty="0">
                <a:solidFill>
                  <a:srgbClr val="FFFFFF"/>
                </a:solidFill>
              </a:rPr>
              <a:t>Financial Tools</a:t>
            </a:r>
            <a:endParaRPr lang="en-GB" sz="2300" b="1" dirty="0">
              <a:solidFill>
                <a:srgbClr val="FFFFFF"/>
              </a:solidFill>
            </a:endParaRPr>
          </a:p>
        </p:txBody>
      </p:sp>
    </p:spTree>
    <p:extLst>
      <p:ext uri="{BB962C8B-B14F-4D97-AF65-F5344CB8AC3E}">
        <p14:creationId xmlns:p14="http://schemas.microsoft.com/office/powerpoint/2010/main" val="46478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12840"/>
          <a:stretch/>
        </p:blipFill>
        <p:spPr>
          <a:xfrm>
            <a:off x="351827" y="1916832"/>
            <a:ext cx="2284495" cy="1440159"/>
          </a:xfrm>
          <a:prstGeom prst="rect">
            <a:avLst/>
          </a:prstGeom>
          <a:ln>
            <a:noFill/>
          </a:ln>
          <a:effectLst>
            <a:softEdge rad="112500"/>
          </a:effectLst>
        </p:spPr>
      </p:pic>
      <p:sp>
        <p:nvSpPr>
          <p:cNvPr id="7" name="Content Placeholder 6"/>
          <p:cNvSpPr>
            <a:spLocks noGrp="1"/>
          </p:cNvSpPr>
          <p:nvPr>
            <p:ph idx="1"/>
          </p:nvPr>
        </p:nvSpPr>
        <p:spPr>
          <a:xfrm>
            <a:off x="2636323" y="1844824"/>
            <a:ext cx="6021646" cy="4760977"/>
          </a:xfrm>
        </p:spPr>
        <p:txBody>
          <a:bodyPr>
            <a:noAutofit/>
          </a:bodyPr>
          <a:lstStyle/>
          <a:p>
            <a:pPr marL="0" indent="0">
              <a:buNone/>
            </a:pPr>
            <a:endParaRPr lang="en-US" sz="2000" dirty="0" smtClean="0">
              <a:ea typeface="Tahoma" panose="020B0604030504040204" pitchFamily="34" charset="0"/>
              <a:cs typeface="Tahoma" panose="020B0604030504040204" pitchFamily="34" charset="0"/>
            </a:endParaRPr>
          </a:p>
          <a:p>
            <a:pPr marL="57150" lvl="1" indent="0">
              <a:spcBef>
                <a:spcPct val="0"/>
              </a:spcBef>
              <a:buClr>
                <a:srgbClr val="506C96"/>
              </a:buClr>
              <a:buNone/>
            </a:pPr>
            <a:r>
              <a:rPr lang="en-US" sz="1800" b="0" i="1" kern="1200" dirty="0">
                <a:solidFill>
                  <a:srgbClr val="0F5494"/>
                </a:solidFill>
                <a:latin typeface="Verdana" pitchFamily="34" charset="0"/>
                <a:ea typeface="+mn-ea"/>
                <a:cs typeface="+mn-cs"/>
              </a:rPr>
              <a:t>Too big for some, too small for others; or too risky a combination of </a:t>
            </a:r>
            <a:r>
              <a:rPr lang="en-US" sz="1800" b="0" i="1" kern="1200" dirty="0" smtClean="0">
                <a:solidFill>
                  <a:srgbClr val="0F5494"/>
                </a:solidFill>
                <a:latin typeface="Verdana" pitchFamily="34" charset="0"/>
                <a:ea typeface="+mn-ea"/>
                <a:cs typeface="+mn-cs"/>
              </a:rPr>
              <a:t>factors</a:t>
            </a:r>
            <a:br>
              <a:rPr lang="en-US" sz="1800" b="0" i="1" kern="1200" dirty="0" smtClean="0">
                <a:solidFill>
                  <a:srgbClr val="0F5494"/>
                </a:solidFill>
                <a:latin typeface="Verdana" pitchFamily="34" charset="0"/>
                <a:ea typeface="+mn-ea"/>
                <a:cs typeface="+mn-cs"/>
              </a:rPr>
            </a:br>
            <a:r>
              <a:rPr lang="en-US" sz="1800" b="0" i="1" kern="1200" dirty="0" smtClean="0">
                <a:solidFill>
                  <a:srgbClr val="0F5494"/>
                </a:solidFill>
                <a:latin typeface="Verdana" pitchFamily="34" charset="0"/>
                <a:ea typeface="+mn-ea"/>
                <a:cs typeface="+mn-cs"/>
              </a:rPr>
              <a:t> </a:t>
            </a:r>
            <a:endParaRPr lang="en-US" sz="1800" b="0" i="1" kern="1200" dirty="0">
              <a:solidFill>
                <a:srgbClr val="0F5494"/>
              </a:solidFill>
              <a:latin typeface="Verdana" pitchFamily="34" charset="0"/>
              <a:ea typeface="+mn-ea"/>
              <a:cs typeface="+mn-cs"/>
            </a:endParaRPr>
          </a:p>
          <a:p>
            <a:pPr marL="800100" lvl="2" indent="-285750">
              <a:spcBef>
                <a:spcPct val="0"/>
              </a:spcBef>
              <a:buClr>
                <a:srgbClr val="506C96"/>
              </a:buClr>
              <a:buFont typeface="Arial" panose="020B0604020202020204" pitchFamily="34" charset="0"/>
              <a:buChar char="•"/>
            </a:pPr>
            <a:r>
              <a:rPr lang="en-US" sz="1800" b="0" i="1" kern="1200" dirty="0">
                <a:solidFill>
                  <a:srgbClr val="0F5494"/>
                </a:solidFill>
                <a:latin typeface="Verdana" pitchFamily="34" charset="0"/>
                <a:ea typeface="+mn-ea"/>
                <a:cs typeface="+mn-cs"/>
              </a:rPr>
              <a:t>unproven techniques </a:t>
            </a:r>
          </a:p>
          <a:p>
            <a:pPr marL="800100" lvl="2" indent="-285750">
              <a:spcBef>
                <a:spcPct val="0"/>
              </a:spcBef>
              <a:buClr>
                <a:srgbClr val="506C96"/>
              </a:buClr>
              <a:buFont typeface="Arial" panose="020B0604020202020204" pitchFamily="34" charset="0"/>
              <a:buChar char="•"/>
            </a:pPr>
            <a:r>
              <a:rPr lang="en-US" sz="1800" b="0" i="1" kern="1200" dirty="0">
                <a:solidFill>
                  <a:srgbClr val="0F5494"/>
                </a:solidFill>
                <a:latin typeface="Verdana" pitchFamily="34" charset="0"/>
                <a:ea typeface="+mn-ea"/>
                <a:cs typeface="+mn-cs"/>
              </a:rPr>
              <a:t>developers/companies with limited track record </a:t>
            </a:r>
          </a:p>
          <a:p>
            <a:pPr marL="800100" lvl="2" indent="-285750">
              <a:spcBef>
                <a:spcPct val="0"/>
              </a:spcBef>
              <a:buClr>
                <a:srgbClr val="506C96"/>
              </a:buClr>
              <a:buFont typeface="Arial" panose="020B0604020202020204" pitchFamily="34" charset="0"/>
              <a:buChar char="•"/>
            </a:pPr>
            <a:r>
              <a:rPr lang="en-US" sz="1800" b="0" i="1" kern="1200" dirty="0">
                <a:solidFill>
                  <a:srgbClr val="0F5494"/>
                </a:solidFill>
                <a:latin typeface="Verdana" pitchFamily="34" charset="0"/>
                <a:ea typeface="+mn-ea"/>
                <a:cs typeface="+mn-cs"/>
              </a:rPr>
              <a:t>collateral not available </a:t>
            </a:r>
          </a:p>
          <a:p>
            <a:pPr marL="800100" lvl="2" indent="-285750">
              <a:spcBef>
                <a:spcPct val="0"/>
              </a:spcBef>
              <a:buClr>
                <a:srgbClr val="506C96"/>
              </a:buClr>
              <a:buFont typeface="Arial" panose="020B0604020202020204" pitchFamily="34" charset="0"/>
              <a:buChar char="•"/>
            </a:pPr>
            <a:r>
              <a:rPr lang="en-US" sz="1800" b="0" i="1" kern="1200" dirty="0">
                <a:solidFill>
                  <a:srgbClr val="0F5494"/>
                </a:solidFill>
                <a:latin typeface="Verdana" pitchFamily="34" charset="0"/>
                <a:ea typeface="+mn-ea"/>
                <a:cs typeface="+mn-cs"/>
              </a:rPr>
              <a:t>unbalanced capital structure (not enough equity) </a:t>
            </a:r>
          </a:p>
          <a:p>
            <a:pPr marL="800100" lvl="2" indent="-285750">
              <a:spcBef>
                <a:spcPct val="0"/>
              </a:spcBef>
              <a:buClr>
                <a:srgbClr val="506C96"/>
              </a:buClr>
              <a:buFont typeface="Arial" panose="020B0604020202020204" pitchFamily="34" charset="0"/>
              <a:buChar char="•"/>
            </a:pPr>
            <a:r>
              <a:rPr lang="en-US" sz="1800" b="0" i="1" kern="1200" dirty="0">
                <a:solidFill>
                  <a:srgbClr val="0F5494"/>
                </a:solidFill>
                <a:latin typeface="Verdana" pitchFamily="34" charset="0"/>
                <a:ea typeface="+mn-ea"/>
                <a:cs typeface="+mn-cs"/>
              </a:rPr>
              <a:t>flexible financing required (no straight repayments) etc. </a:t>
            </a:r>
          </a:p>
          <a:p>
            <a:pPr marL="57150" lvl="1" indent="0">
              <a:spcBef>
                <a:spcPct val="0"/>
              </a:spcBef>
              <a:buClr>
                <a:srgbClr val="506C96"/>
              </a:buClr>
              <a:buNone/>
            </a:pPr>
            <a:r>
              <a:rPr lang="en-US" sz="1800" b="0" i="1" kern="1200" dirty="0" smtClean="0">
                <a:solidFill>
                  <a:srgbClr val="0F5494"/>
                </a:solidFill>
                <a:latin typeface="Verdana" pitchFamily="34" charset="0"/>
                <a:ea typeface="+mn-ea"/>
                <a:cs typeface="+mn-cs"/>
              </a:rPr>
              <a:t>As </a:t>
            </a:r>
            <a:r>
              <a:rPr lang="en-US" sz="1800" b="0" i="1" kern="1200" dirty="0">
                <a:solidFill>
                  <a:srgbClr val="0F5494"/>
                </a:solidFill>
                <a:latin typeface="Verdana" pitchFamily="34" charset="0"/>
                <a:ea typeface="+mn-ea"/>
                <a:cs typeface="+mn-cs"/>
              </a:rPr>
              <a:t>a result, many impactful initiatives that have the potential to become financial sustainable do not come off the ground, or </a:t>
            </a:r>
            <a:r>
              <a:rPr lang="en-US" sz="1800" b="0" i="1" kern="1200" dirty="0" smtClean="0">
                <a:solidFill>
                  <a:srgbClr val="0F5494"/>
                </a:solidFill>
                <a:latin typeface="Verdana" pitchFamily="34" charset="0"/>
                <a:ea typeface="+mn-ea"/>
                <a:cs typeface="+mn-cs"/>
              </a:rPr>
              <a:t>come too slowly, to </a:t>
            </a:r>
            <a:r>
              <a:rPr lang="en-US" sz="1800" b="0" i="1" kern="1200" dirty="0">
                <a:solidFill>
                  <a:srgbClr val="0F5494"/>
                </a:solidFill>
                <a:latin typeface="Verdana" pitchFamily="34" charset="0"/>
                <a:ea typeface="+mn-ea"/>
                <a:cs typeface="+mn-cs"/>
              </a:rPr>
              <a:t>address the need for </a:t>
            </a:r>
            <a:r>
              <a:rPr lang="en-US" sz="1800" b="0" i="1" kern="1200" dirty="0" smtClean="0">
                <a:solidFill>
                  <a:srgbClr val="0F5494"/>
                </a:solidFill>
                <a:latin typeface="Verdana" pitchFamily="34" charset="0"/>
                <a:ea typeface="+mn-ea"/>
                <a:cs typeface="+mn-cs"/>
              </a:rPr>
              <a:t>reliable, affordable, sustainable and modern energy</a:t>
            </a:r>
            <a:endParaRPr lang="en-US" sz="1800" b="0" i="1" kern="1200" dirty="0">
              <a:solidFill>
                <a:srgbClr val="0F5494"/>
              </a:solidFill>
              <a:latin typeface="Verdana" pitchFamily="34" charset="0"/>
              <a:ea typeface="+mn-ea"/>
              <a:cs typeface="+mn-cs"/>
            </a:endParaRPr>
          </a:p>
        </p:txBody>
      </p:sp>
      <p:sp>
        <p:nvSpPr>
          <p:cNvPr id="2" name="Title 1"/>
          <p:cNvSpPr>
            <a:spLocks noGrp="1"/>
          </p:cNvSpPr>
          <p:nvPr>
            <p:ph type="title"/>
          </p:nvPr>
        </p:nvSpPr>
        <p:spPr>
          <a:xfrm>
            <a:off x="297034" y="1340768"/>
            <a:ext cx="8613948" cy="504056"/>
          </a:xfrm>
        </p:spPr>
        <p:txBody>
          <a:bodyPr>
            <a:noAutofit/>
          </a:bodyPr>
          <a:lstStyle/>
          <a:p>
            <a:r>
              <a:rPr lang="en-GB" sz="2700" kern="1200" dirty="0">
                <a:latin typeface="Verdana" pitchFamily="34" charset="0"/>
                <a:ea typeface="+mn-ea"/>
                <a:cs typeface="+mn-cs"/>
              </a:rPr>
              <a:t>Common challenges in accessing finance for Energy Investments</a:t>
            </a:r>
          </a:p>
        </p:txBody>
      </p:sp>
      <p:pic>
        <p:nvPicPr>
          <p:cNvPr id="8" name="Picture 7"/>
          <p:cNvPicPr>
            <a:picLocks noChangeAspect="1"/>
          </p:cNvPicPr>
          <p:nvPr/>
        </p:nvPicPr>
        <p:blipFill>
          <a:blip r:embed="rId4"/>
          <a:stretch>
            <a:fillRect/>
          </a:stretch>
        </p:blipFill>
        <p:spPr>
          <a:xfrm>
            <a:off x="351827" y="4797152"/>
            <a:ext cx="2284495" cy="1584176"/>
          </a:xfrm>
          <a:prstGeom prst="rect">
            <a:avLst/>
          </a:prstGeom>
          <a:ln>
            <a:noFill/>
          </a:ln>
          <a:effectLst>
            <a:softEdge rad="112500"/>
          </a:effectLst>
        </p:spPr>
      </p:pic>
      <p:pic>
        <p:nvPicPr>
          <p:cNvPr id="5" name="Picture 4"/>
          <p:cNvPicPr>
            <a:picLocks noChangeAspect="1"/>
          </p:cNvPicPr>
          <p:nvPr/>
        </p:nvPicPr>
        <p:blipFill>
          <a:blip r:embed="rId5"/>
          <a:stretch>
            <a:fillRect/>
          </a:stretch>
        </p:blipFill>
        <p:spPr>
          <a:xfrm>
            <a:off x="351827" y="3356992"/>
            <a:ext cx="2284495" cy="1440160"/>
          </a:xfrm>
          <a:prstGeom prst="rect">
            <a:avLst/>
          </a:prstGeom>
          <a:ln>
            <a:noFill/>
          </a:ln>
          <a:effectLst>
            <a:softEdge rad="112500"/>
          </a:effectLst>
        </p:spPr>
      </p:pic>
    </p:spTree>
    <p:extLst>
      <p:ext uri="{BB962C8B-B14F-4D97-AF65-F5344CB8AC3E}">
        <p14:creationId xmlns:p14="http://schemas.microsoft.com/office/powerpoint/2010/main" val="20497443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449943" y="2492374"/>
            <a:ext cx="8229600" cy="3529013"/>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endParaRPr lang="en-US" altLang="en-US" i="0" kern="0" dirty="0"/>
          </a:p>
        </p:txBody>
      </p:sp>
      <p:sp>
        <p:nvSpPr>
          <p:cNvPr id="8" name="Rectangle 3"/>
          <p:cNvSpPr txBox="1">
            <a:spLocks noChangeArrowheads="1"/>
          </p:cNvSpPr>
          <p:nvPr/>
        </p:nvSpPr>
        <p:spPr>
          <a:xfrm>
            <a:off x="251521" y="2152786"/>
            <a:ext cx="8784976" cy="1852278"/>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lgn="just">
              <a:buClr>
                <a:srgbClr val="3E6FD2"/>
              </a:buClr>
              <a:buNone/>
            </a:pPr>
            <a:r>
              <a:rPr lang="fr-BE" altLang="en-US" sz="1600" i="0" kern="0" dirty="0" err="1" smtClean="0">
                <a:latin typeface="Verdana" panose="020B0604030504040204" pitchFamily="34" charset="0"/>
                <a:ea typeface="Verdana" panose="020B0604030504040204" pitchFamily="34" charset="0"/>
                <a:cs typeface="Verdana" panose="020B0604030504040204" pitchFamily="34" charset="0"/>
              </a:rPr>
              <a:t>Investment</a:t>
            </a:r>
            <a:r>
              <a:rPr lang="fr-BE" altLang="en-US" sz="1600" i="0" kern="0" dirty="0" smtClean="0">
                <a:latin typeface="Verdana" panose="020B0604030504040204" pitchFamily="34" charset="0"/>
                <a:ea typeface="Verdana" panose="020B0604030504040204" pitchFamily="34" charset="0"/>
                <a:cs typeface="Verdana" panose="020B0604030504040204" pitchFamily="34" charset="0"/>
              </a:rPr>
              <a:t> </a:t>
            </a:r>
            <a:r>
              <a:rPr lang="fr-BE" altLang="en-US" sz="1600" i="0" kern="0" dirty="0" err="1" smtClean="0">
                <a:latin typeface="Verdana" panose="020B0604030504040204" pitchFamily="34" charset="0"/>
                <a:ea typeface="Verdana" panose="020B0604030504040204" pitchFamily="34" charset="0"/>
                <a:cs typeface="Verdana" panose="020B0604030504040204" pitchFamily="34" charset="0"/>
              </a:rPr>
              <a:t>facility</a:t>
            </a:r>
            <a:r>
              <a:rPr lang="fr-BE" altLang="en-US" sz="1600" i="0" kern="0" dirty="0" smtClean="0">
                <a:latin typeface="Verdana" panose="020B0604030504040204" pitchFamily="34" charset="0"/>
                <a:ea typeface="Verdana" panose="020B0604030504040204" pitchFamily="34" charset="0"/>
                <a:cs typeface="Verdana" panose="020B0604030504040204" pitchFamily="34" charset="0"/>
              </a:rPr>
              <a:t> to </a:t>
            </a:r>
            <a:r>
              <a:rPr lang="fr-BE" altLang="en-US" sz="1600" i="0" kern="0" dirty="0" err="1" smtClean="0">
                <a:latin typeface="Verdana" panose="020B0604030504040204" pitchFamily="34" charset="0"/>
                <a:ea typeface="Verdana" panose="020B0604030504040204" pitchFamily="34" charset="0"/>
                <a:cs typeface="Verdana" panose="020B0604030504040204" pitchFamily="34" charset="0"/>
              </a:rPr>
              <a:t>increase</a:t>
            </a:r>
            <a:r>
              <a:rPr lang="fr-BE" altLang="en-US" sz="1600" i="0" kern="0" dirty="0" smtClean="0">
                <a:latin typeface="Verdana" panose="020B0604030504040204" pitchFamily="34" charset="0"/>
                <a:ea typeface="Verdana" panose="020B0604030504040204" pitchFamily="34" charset="0"/>
                <a:cs typeface="Verdana" panose="020B0604030504040204" pitchFamily="34" charset="0"/>
              </a:rPr>
              <a:t> </a:t>
            </a:r>
            <a:r>
              <a:rPr lang="fr-BE" altLang="en-US" sz="1600" i="0" kern="0" dirty="0" err="1" smtClean="0">
                <a:latin typeface="Verdana" panose="020B0604030504040204" pitchFamily="34" charset="0"/>
                <a:ea typeface="Verdana" panose="020B0604030504040204" pitchFamily="34" charset="0"/>
                <a:cs typeface="Verdana" panose="020B0604030504040204" pitchFamily="34" charset="0"/>
              </a:rPr>
              <a:t>access</a:t>
            </a:r>
            <a:r>
              <a:rPr lang="fr-BE" altLang="en-US" sz="1600" i="0" kern="0" dirty="0" smtClean="0">
                <a:latin typeface="Verdana" panose="020B0604030504040204" pitchFamily="34" charset="0"/>
                <a:ea typeface="Verdana" panose="020B0604030504040204" pitchFamily="34" charset="0"/>
                <a:cs typeface="Verdana" panose="020B0604030504040204" pitchFamily="34" charset="0"/>
              </a:rPr>
              <a:t> to </a:t>
            </a:r>
            <a:r>
              <a:rPr lang="fr-BE" altLang="en-US" sz="1600" i="0" kern="0" dirty="0" err="1" smtClean="0">
                <a:latin typeface="Verdana" panose="020B0604030504040204" pitchFamily="34" charset="0"/>
                <a:ea typeface="Verdana" panose="020B0604030504040204" pitchFamily="34" charset="0"/>
                <a:cs typeface="Verdana" panose="020B0604030504040204" pitchFamily="34" charset="0"/>
              </a:rPr>
              <a:t>renewable</a:t>
            </a:r>
            <a:r>
              <a:rPr lang="fr-BE" altLang="en-US" sz="1600" i="0" kern="0" dirty="0" smtClean="0">
                <a:latin typeface="Verdana" panose="020B0604030504040204" pitchFamily="34" charset="0"/>
                <a:ea typeface="Verdana" panose="020B0604030504040204" pitchFamily="34" charset="0"/>
                <a:cs typeface="Verdana" panose="020B0604030504040204" pitchFamily="34" charset="0"/>
              </a:rPr>
              <a:t> </a:t>
            </a:r>
            <a:r>
              <a:rPr lang="fr-BE" altLang="en-US" sz="1600" i="0" kern="0" dirty="0" err="1" smtClean="0">
                <a:latin typeface="Verdana" panose="020B0604030504040204" pitchFamily="34" charset="0"/>
                <a:ea typeface="Verdana" panose="020B0604030504040204" pitchFamily="34" charset="0"/>
                <a:cs typeface="Verdana" panose="020B0604030504040204" pitchFamily="34" charset="0"/>
              </a:rPr>
              <a:t>energy</a:t>
            </a:r>
            <a:r>
              <a:rPr lang="fr-BE" altLang="en-US" sz="1600" i="0" kern="0" dirty="0" smtClean="0">
                <a:latin typeface="Verdana" panose="020B0604030504040204" pitchFamily="34" charset="0"/>
                <a:ea typeface="Verdana" panose="020B0604030504040204" pitchFamily="34" charset="0"/>
                <a:cs typeface="Verdana" panose="020B0604030504040204" pitchFamily="34" charset="0"/>
              </a:rPr>
              <a:t> (</a:t>
            </a:r>
            <a:r>
              <a:rPr lang="fr-BE" altLang="en-US" sz="1600" i="0" kern="0" dirty="0" err="1" smtClean="0">
                <a:latin typeface="Verdana" panose="020B0604030504040204" pitchFamily="34" charset="0"/>
                <a:ea typeface="Verdana" panose="020B0604030504040204" pitchFamily="34" charset="0"/>
                <a:cs typeface="Verdana" panose="020B0604030504040204" pitchFamily="34" charset="0"/>
              </a:rPr>
              <a:t>mainly</a:t>
            </a:r>
            <a:r>
              <a:rPr lang="fr-BE" altLang="en-US" sz="1600" i="0" kern="0" dirty="0" smtClean="0">
                <a:latin typeface="Verdana" panose="020B0604030504040204" pitchFamily="34" charset="0"/>
                <a:ea typeface="Verdana" panose="020B0604030504040204" pitchFamily="34" charset="0"/>
                <a:cs typeface="Verdana" panose="020B0604030504040204" pitchFamily="34" charset="0"/>
              </a:rPr>
              <a:t> </a:t>
            </a:r>
            <a:r>
              <a:rPr lang="fr-BE" altLang="en-US" sz="1600" i="0" kern="0" dirty="0" err="1" smtClean="0">
                <a:latin typeface="Verdana" panose="020B0604030504040204" pitchFamily="34" charset="0"/>
                <a:ea typeface="Verdana" panose="020B0604030504040204" pitchFamily="34" charset="0"/>
                <a:cs typeface="Verdana" panose="020B0604030504040204" pitchFamily="34" charset="0"/>
              </a:rPr>
              <a:t>decentralised</a:t>
            </a:r>
            <a:r>
              <a:rPr lang="fr-BE" altLang="en-US" sz="1600" i="0" kern="0" dirty="0" smtClean="0">
                <a:latin typeface="Verdana" panose="020B0604030504040204" pitchFamily="34" charset="0"/>
                <a:ea typeface="Verdana" panose="020B0604030504040204" pitchFamily="34" charset="0"/>
                <a:cs typeface="Verdana" panose="020B0604030504040204" pitchFamily="34" charset="0"/>
              </a:rPr>
              <a:t>) </a:t>
            </a:r>
            <a:r>
              <a:rPr lang="fr-BE" altLang="en-US" sz="1600" i="0" kern="0" dirty="0" err="1">
                <a:latin typeface="Verdana" panose="020B0604030504040204" pitchFamily="34" charset="0"/>
                <a:ea typeface="Verdana" panose="020B0604030504040204" pitchFamily="34" charset="0"/>
                <a:cs typeface="Verdana" panose="020B0604030504040204" pitchFamily="34" charset="0"/>
              </a:rPr>
              <a:t>w</a:t>
            </a:r>
            <a:r>
              <a:rPr lang="fr-BE" altLang="en-US" sz="1600" i="0" kern="0" dirty="0" err="1" smtClean="0">
                <a:latin typeface="Verdana" panose="020B0604030504040204" pitchFamily="34" charset="0"/>
                <a:ea typeface="Verdana" panose="020B0604030504040204" pitchFamily="34" charset="0"/>
                <a:cs typeface="Verdana" panose="020B0604030504040204" pitchFamily="34" charset="0"/>
              </a:rPr>
              <a:t>ith</a:t>
            </a:r>
            <a:r>
              <a:rPr lang="fr-BE" altLang="en-US" sz="1600" i="0" kern="0" dirty="0" smtClean="0">
                <a:latin typeface="Verdana" panose="020B0604030504040204" pitchFamily="34" charset="0"/>
                <a:ea typeface="Verdana" panose="020B0604030504040204" pitchFamily="34" charset="0"/>
                <a:cs typeface="Verdana" panose="020B0604030504040204" pitchFamily="34" charset="0"/>
              </a:rPr>
              <a:t> the </a:t>
            </a:r>
            <a:r>
              <a:rPr lang="fr-BE" altLang="en-US" sz="1600" b="1" i="0" kern="0" dirty="0" err="1" smtClean="0">
                <a:latin typeface="Verdana" panose="020B0604030504040204" pitchFamily="34" charset="0"/>
                <a:ea typeface="Verdana" panose="020B0604030504040204" pitchFamily="34" charset="0"/>
                <a:cs typeface="Verdana" panose="020B0604030504040204" pitchFamily="34" charset="0"/>
              </a:rPr>
              <a:t>private</a:t>
            </a:r>
            <a:r>
              <a:rPr lang="fr-BE" altLang="en-US" sz="1600" b="1" i="0" kern="0" dirty="0" smtClean="0">
                <a:latin typeface="Verdana" panose="020B0604030504040204" pitchFamily="34" charset="0"/>
                <a:ea typeface="Verdana" panose="020B0604030504040204" pitchFamily="34" charset="0"/>
                <a:cs typeface="Verdana" panose="020B0604030504040204" pitchFamily="34" charset="0"/>
              </a:rPr>
              <a:t> </a:t>
            </a:r>
            <a:r>
              <a:rPr lang="fr-BE" altLang="en-US" sz="1600" b="1" i="0" kern="0" dirty="0" err="1" smtClean="0">
                <a:latin typeface="Verdana" panose="020B0604030504040204" pitchFamily="34" charset="0"/>
                <a:ea typeface="Verdana" panose="020B0604030504040204" pitchFamily="34" charset="0"/>
                <a:cs typeface="Verdana" panose="020B0604030504040204" pitchFamily="34" charset="0"/>
              </a:rPr>
              <a:t>sector</a:t>
            </a:r>
            <a:r>
              <a:rPr lang="fr-BE" altLang="en-US" sz="1600" b="1" i="0" kern="0" dirty="0" smtClean="0">
                <a:latin typeface="Verdana" panose="020B0604030504040204" pitchFamily="34" charset="0"/>
                <a:ea typeface="Verdana" panose="020B0604030504040204" pitchFamily="34" charset="0"/>
                <a:cs typeface="Verdana" panose="020B0604030504040204" pitchFamily="34" charset="0"/>
              </a:rPr>
              <a:t> sharing high-</a:t>
            </a:r>
            <a:r>
              <a:rPr lang="fr-BE" altLang="en-US" sz="1600" b="1" i="0" kern="0" dirty="0" err="1" smtClean="0">
                <a:latin typeface="Verdana" panose="020B0604030504040204" pitchFamily="34" charset="0"/>
                <a:ea typeface="Verdana" panose="020B0604030504040204" pitchFamily="34" charset="0"/>
                <a:cs typeface="Verdana" panose="020B0604030504040204" pitchFamily="34" charset="0"/>
              </a:rPr>
              <a:t>risk</a:t>
            </a:r>
            <a:r>
              <a:rPr lang="fr-BE" altLang="en-US" sz="1600" b="1" i="0" kern="0" dirty="0" smtClean="0">
                <a:latin typeface="Verdana" panose="020B0604030504040204" pitchFamily="34" charset="0"/>
                <a:ea typeface="Verdana" panose="020B0604030504040204" pitchFamily="34" charset="0"/>
                <a:cs typeface="Verdana" panose="020B0604030504040204" pitchFamily="34" charset="0"/>
              </a:rPr>
              <a:t> </a:t>
            </a:r>
            <a:r>
              <a:rPr lang="fr-BE" altLang="en-US" sz="1600" i="0" kern="0" dirty="0" smtClean="0">
                <a:latin typeface="Verdana" panose="020B0604030504040204" pitchFamily="34" charset="0"/>
                <a:ea typeface="Verdana" panose="020B0604030504040204" pitchFamily="34" charset="0"/>
                <a:cs typeface="Verdana" panose="020B0604030504040204" pitchFamily="34" charset="0"/>
              </a:rPr>
              <a:t>in </a:t>
            </a:r>
            <a:r>
              <a:rPr lang="fr-BE" altLang="en-US" sz="1600" i="0" kern="0" dirty="0" err="1" smtClean="0">
                <a:latin typeface="Verdana" panose="020B0604030504040204" pitchFamily="34" charset="0"/>
                <a:ea typeface="Verdana" panose="020B0604030504040204" pitchFamily="34" charset="0"/>
                <a:cs typeface="Verdana" panose="020B0604030504040204" pitchFamily="34" charset="0"/>
              </a:rPr>
              <a:t>projects</a:t>
            </a:r>
            <a:r>
              <a:rPr lang="fr-BE" altLang="en-US" sz="1600" i="0" kern="0" dirty="0" smtClean="0">
                <a:latin typeface="Verdana" panose="020B0604030504040204" pitchFamily="34" charset="0"/>
                <a:ea typeface="Verdana" panose="020B0604030504040204" pitchFamily="34" charset="0"/>
                <a:cs typeface="Verdana" panose="020B0604030504040204" pitchFamily="34" charset="0"/>
              </a:rPr>
              <a:t> business plan </a:t>
            </a:r>
            <a:r>
              <a:rPr lang="fr-BE" altLang="en-US" sz="1600" i="0" kern="0" dirty="0" err="1" smtClean="0">
                <a:latin typeface="Verdana" panose="020B0604030504040204" pitchFamily="34" charset="0"/>
                <a:ea typeface="Verdana" panose="020B0604030504040204" pitchFamily="34" charset="0"/>
                <a:cs typeface="Verdana" panose="020B0604030504040204" pitchFamily="34" charset="0"/>
              </a:rPr>
              <a:t>with</a:t>
            </a:r>
            <a:r>
              <a:rPr lang="fr-BE" altLang="en-US" sz="1600" i="0" kern="0" dirty="0" smtClean="0">
                <a:latin typeface="Verdana" panose="020B0604030504040204" pitchFamily="34" charset="0"/>
                <a:ea typeface="Verdana" panose="020B0604030504040204" pitchFamily="34" charset="0"/>
                <a:cs typeface="Verdana" panose="020B0604030504040204" pitchFamily="34" charset="0"/>
              </a:rPr>
              <a:t> </a:t>
            </a:r>
            <a:r>
              <a:rPr lang="fr-BE" altLang="en-US" sz="1600" b="1" i="0" kern="0" dirty="0" err="1" smtClean="0">
                <a:latin typeface="Verdana" panose="020B0604030504040204" pitchFamily="34" charset="0"/>
                <a:ea typeface="Verdana" panose="020B0604030504040204" pitchFamily="34" charset="0"/>
                <a:cs typeface="Verdana" panose="020B0604030504040204" pitchFamily="34" charset="0"/>
              </a:rPr>
              <a:t>loans</a:t>
            </a:r>
            <a:r>
              <a:rPr lang="fr-BE" altLang="en-US" sz="1600" b="1" i="0" kern="0" dirty="0" smtClean="0">
                <a:latin typeface="Verdana" panose="020B0604030504040204" pitchFamily="34" charset="0"/>
                <a:ea typeface="Verdana" panose="020B0604030504040204" pitchFamily="34" charset="0"/>
                <a:cs typeface="Verdana" panose="020B0604030504040204" pitchFamily="34" charset="0"/>
              </a:rPr>
              <a:t>.</a:t>
            </a:r>
          </a:p>
          <a:p>
            <a:pPr marL="0" indent="0" algn="just">
              <a:buClr>
                <a:srgbClr val="3E6FD2"/>
              </a:buClr>
              <a:buNone/>
            </a:pPr>
            <a:endParaRPr lang="fr-BE" altLang="en-US" sz="1600" b="1" i="0" kern="0" dirty="0" smtClean="0">
              <a:latin typeface="Verdana" panose="020B0604030504040204" pitchFamily="34" charset="0"/>
              <a:ea typeface="Verdana" panose="020B0604030504040204" pitchFamily="34" charset="0"/>
              <a:cs typeface="Verdana" panose="020B0604030504040204" pitchFamily="34" charset="0"/>
            </a:endParaRPr>
          </a:p>
          <a:p>
            <a:pPr marL="0" indent="0" algn="just">
              <a:buClr>
                <a:srgbClr val="3E6FD2"/>
              </a:buClr>
              <a:buNone/>
            </a:pPr>
            <a:r>
              <a:rPr lang="sv-SE" sz="1600" i="0" dirty="0" smtClean="0">
                <a:latin typeface="Verdana" panose="020B0604030504040204" pitchFamily="34" charset="0"/>
                <a:ea typeface="Verdana" panose="020B0604030504040204" pitchFamily="34" charset="0"/>
                <a:cs typeface="Verdana" panose="020B0604030504040204" pitchFamily="34" charset="0"/>
              </a:rPr>
              <a:t>Ticket </a:t>
            </a:r>
            <a:r>
              <a:rPr lang="sv-SE" sz="1600" i="0" dirty="0" err="1">
                <a:latin typeface="Verdana" panose="020B0604030504040204" pitchFamily="34" charset="0"/>
                <a:ea typeface="Verdana" panose="020B0604030504040204" pitchFamily="34" charset="0"/>
                <a:cs typeface="Verdana" panose="020B0604030504040204" pitchFamily="34" charset="0"/>
              </a:rPr>
              <a:t>size</a:t>
            </a:r>
            <a:r>
              <a:rPr lang="sv-SE" sz="1600" i="0" dirty="0">
                <a:latin typeface="Verdana" panose="020B0604030504040204" pitchFamily="34" charset="0"/>
                <a:ea typeface="Verdana" panose="020B0604030504040204" pitchFamily="34" charset="0"/>
                <a:cs typeface="Verdana" panose="020B0604030504040204" pitchFamily="34" charset="0"/>
              </a:rPr>
              <a:t>: </a:t>
            </a:r>
            <a:r>
              <a:rPr lang="sv-SE" sz="1600" b="1" i="0" dirty="0">
                <a:latin typeface="Verdana" panose="020B0604030504040204" pitchFamily="34" charset="0"/>
                <a:ea typeface="Verdana" panose="020B0604030504040204" pitchFamily="34" charset="0"/>
                <a:cs typeface="Verdana" panose="020B0604030504040204" pitchFamily="34" charset="0"/>
              </a:rPr>
              <a:t>min. EUR 500k </a:t>
            </a:r>
            <a:r>
              <a:rPr lang="sv-SE" sz="1600" b="1" i="0" dirty="0" smtClean="0">
                <a:latin typeface="Verdana" panose="020B0604030504040204" pitchFamily="34" charset="0"/>
                <a:ea typeface="Verdana" panose="020B0604030504040204" pitchFamily="34" charset="0"/>
                <a:cs typeface="Verdana" panose="020B0604030504040204" pitchFamily="34" charset="0"/>
              </a:rPr>
              <a:t>- max</a:t>
            </a:r>
            <a:r>
              <a:rPr lang="sv-SE" sz="1600" b="1" i="0" dirty="0">
                <a:latin typeface="Verdana" panose="020B0604030504040204" pitchFamily="34" charset="0"/>
                <a:ea typeface="Verdana" panose="020B0604030504040204" pitchFamily="34" charset="0"/>
                <a:cs typeface="Verdana" panose="020B0604030504040204" pitchFamily="34" charset="0"/>
              </a:rPr>
              <a:t>. EUR </a:t>
            </a:r>
            <a:r>
              <a:rPr lang="sv-SE" sz="1600" b="1" i="0" dirty="0" smtClean="0">
                <a:latin typeface="Verdana" panose="020B0604030504040204" pitchFamily="34" charset="0"/>
                <a:ea typeface="Verdana" panose="020B0604030504040204" pitchFamily="34" charset="0"/>
                <a:cs typeface="Verdana" panose="020B0604030504040204" pitchFamily="34" charset="0"/>
              </a:rPr>
              <a:t>10mln </a:t>
            </a:r>
            <a:r>
              <a:rPr lang="sv-SE" sz="1600" i="0" dirty="0" smtClean="0">
                <a:latin typeface="Verdana" panose="020B0604030504040204" pitchFamily="34" charset="0"/>
                <a:ea typeface="Verdana" panose="020B0604030504040204" pitchFamily="34" charset="0"/>
                <a:cs typeface="Verdana" panose="020B0604030504040204" pitchFamily="34" charset="0"/>
              </a:rPr>
              <a:t>(</a:t>
            </a:r>
            <a:r>
              <a:rPr lang="fr-BE" altLang="en-US" sz="1600" i="0" kern="0" dirty="0" smtClean="0">
                <a:latin typeface="Verdana" panose="020B0604030504040204" pitchFamily="34" charset="0"/>
                <a:ea typeface="Verdana" panose="020B0604030504040204" pitchFamily="34" charset="0"/>
                <a:cs typeface="Verdana" panose="020B0604030504040204" pitchFamily="34" charset="0"/>
              </a:rPr>
              <a:t>Small- </a:t>
            </a:r>
            <a:r>
              <a:rPr lang="fr-BE" altLang="en-US" sz="1600" i="0" kern="0" dirty="0">
                <a:latin typeface="Verdana" panose="020B0604030504040204" pitchFamily="34" charset="0"/>
                <a:ea typeface="Verdana" panose="020B0604030504040204" pitchFamily="34" charset="0"/>
                <a:cs typeface="Verdana" panose="020B0604030504040204" pitchFamily="34" charset="0"/>
              </a:rPr>
              <a:t>to </a:t>
            </a:r>
            <a:r>
              <a:rPr lang="fr-BE" altLang="en-US" sz="1600" i="0" kern="0" dirty="0" smtClean="0">
                <a:latin typeface="Verdana" panose="020B0604030504040204" pitchFamily="34" charset="0"/>
                <a:ea typeface="Verdana" panose="020B0604030504040204" pitchFamily="34" charset="0"/>
                <a:cs typeface="Verdana" panose="020B0604030504040204" pitchFamily="34" charset="0"/>
              </a:rPr>
              <a:t>medium-</a:t>
            </a:r>
            <a:r>
              <a:rPr lang="fr-BE" altLang="en-US" sz="1600" i="0" kern="0" dirty="0" err="1" smtClean="0">
                <a:latin typeface="Verdana" panose="020B0604030504040204" pitchFamily="34" charset="0"/>
                <a:ea typeface="Verdana" panose="020B0604030504040204" pitchFamily="34" charset="0"/>
                <a:cs typeface="Verdana" panose="020B0604030504040204" pitchFamily="34" charset="0"/>
              </a:rPr>
              <a:t>scale</a:t>
            </a:r>
            <a:r>
              <a:rPr lang="fr-BE" altLang="en-US" sz="1600" i="0" kern="0" dirty="0" smtClean="0">
                <a:latin typeface="Verdana" panose="020B0604030504040204" pitchFamily="34" charset="0"/>
                <a:ea typeface="Verdana" panose="020B0604030504040204" pitchFamily="34" charset="0"/>
                <a:cs typeface="Verdana" panose="020B0604030504040204" pitchFamily="34" charset="0"/>
              </a:rPr>
              <a:t>)</a:t>
            </a:r>
          </a:p>
          <a:p>
            <a:pPr marL="0" indent="0" algn="just">
              <a:buClr>
                <a:srgbClr val="3E6FD2"/>
              </a:buClr>
              <a:buNone/>
            </a:pPr>
            <a:endParaRPr lang="sv-SE" sz="1600" i="0" dirty="0" smtClean="0">
              <a:latin typeface="Verdana" panose="020B0604030504040204" pitchFamily="34" charset="0"/>
              <a:ea typeface="Verdana" panose="020B0604030504040204" pitchFamily="34" charset="0"/>
              <a:cs typeface="Verdana" panose="020B0604030504040204" pitchFamily="34" charset="0"/>
            </a:endParaRPr>
          </a:p>
          <a:p>
            <a:pPr marL="0" indent="0" algn="just">
              <a:buClr>
                <a:srgbClr val="3E6FD2"/>
              </a:buClr>
              <a:buNone/>
            </a:pPr>
            <a:r>
              <a:rPr lang="en-GB" sz="1600" i="0" dirty="0" smtClean="0">
                <a:latin typeface="Verdana" panose="020B0604030504040204" pitchFamily="34" charset="0"/>
                <a:ea typeface="Verdana" panose="020B0604030504040204" pitchFamily="34" charset="0"/>
                <a:cs typeface="Verdana" panose="020B0604030504040204" pitchFamily="34" charset="0"/>
              </a:rPr>
              <a:t>Product </a:t>
            </a:r>
            <a:r>
              <a:rPr lang="en-GB" sz="1600" i="0" dirty="0">
                <a:latin typeface="Verdana" panose="020B0604030504040204" pitchFamily="34" charset="0"/>
                <a:ea typeface="Verdana" panose="020B0604030504040204" pitchFamily="34" charset="0"/>
                <a:cs typeface="Verdana" panose="020B0604030504040204" pitchFamily="34" charset="0"/>
              </a:rPr>
              <a:t>range: </a:t>
            </a:r>
            <a:r>
              <a:rPr lang="en-GB" sz="1600" b="1" i="0" dirty="0">
                <a:latin typeface="Verdana" panose="020B0604030504040204" pitchFamily="34" charset="0"/>
                <a:ea typeface="Verdana" panose="020B0604030504040204" pitchFamily="34" charset="0"/>
                <a:cs typeface="Verdana" panose="020B0604030504040204" pitchFamily="34" charset="0"/>
              </a:rPr>
              <a:t>Equity, Quasi-equity, </a:t>
            </a:r>
            <a:r>
              <a:rPr lang="en-GB" sz="1600" b="1" i="0" dirty="0" smtClean="0">
                <a:latin typeface="Verdana" panose="020B0604030504040204" pitchFamily="34" charset="0"/>
                <a:ea typeface="Verdana" panose="020B0604030504040204" pitchFamily="34" charset="0"/>
                <a:cs typeface="Verdana" panose="020B0604030504040204" pitchFamily="34" charset="0"/>
              </a:rPr>
              <a:t>Debt and </a:t>
            </a:r>
            <a:r>
              <a:rPr lang="en-GB" sz="1600" b="1" i="0" dirty="0">
                <a:latin typeface="Verdana" panose="020B0604030504040204" pitchFamily="34" charset="0"/>
                <a:ea typeface="Verdana" panose="020B0604030504040204" pitchFamily="34" charset="0"/>
                <a:cs typeface="Verdana" panose="020B0604030504040204" pitchFamily="34" charset="0"/>
              </a:rPr>
              <a:t>Development </a:t>
            </a:r>
            <a:r>
              <a:rPr lang="en-GB" sz="1600" b="1" i="0" dirty="0" smtClean="0">
                <a:latin typeface="Verdana" panose="020B0604030504040204" pitchFamily="34" charset="0"/>
                <a:ea typeface="Verdana" panose="020B0604030504040204" pitchFamily="34" charset="0"/>
                <a:cs typeface="Verdana" panose="020B0604030504040204" pitchFamily="34" charset="0"/>
              </a:rPr>
              <a:t>Finance</a:t>
            </a:r>
            <a:endParaRPr lang="fr-BE" altLang="en-US" sz="1600" b="1" i="0" kern="0" dirty="0">
              <a:latin typeface="Verdana" panose="020B0604030504040204" pitchFamily="34" charset="0"/>
              <a:ea typeface="Verdana" panose="020B0604030504040204" pitchFamily="34" charset="0"/>
              <a:cs typeface="Verdana" panose="020B0604030504040204" pitchFamily="34" charset="0"/>
            </a:endParaRPr>
          </a:p>
        </p:txBody>
      </p:sp>
      <p:sp>
        <p:nvSpPr>
          <p:cNvPr id="9" name="Rectangle 3"/>
          <p:cNvSpPr txBox="1">
            <a:spLocks noChangeArrowheads="1"/>
          </p:cNvSpPr>
          <p:nvPr/>
        </p:nvSpPr>
        <p:spPr>
          <a:xfrm>
            <a:off x="323528" y="4189784"/>
            <a:ext cx="8640960" cy="2839616"/>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Clr>
                <a:srgbClr val="3166CF"/>
              </a:buClr>
              <a:buNone/>
            </a:pPr>
            <a:r>
              <a:rPr lang="en-GB" altLang="en-US" sz="1600" b="1" i="0" kern="0" dirty="0" smtClean="0">
                <a:latin typeface="Verdana" panose="020B0604030504040204" pitchFamily="34" charset="0"/>
                <a:ea typeface="Verdana" panose="020B0604030504040204" pitchFamily="34" charset="0"/>
                <a:cs typeface="Verdana" panose="020B0604030504040204" pitchFamily="34" charset="0"/>
              </a:rPr>
              <a:t>2016 1</a:t>
            </a:r>
            <a:r>
              <a:rPr lang="en-GB" altLang="en-US" sz="1600" b="1" i="0" kern="0" baseline="30000" dirty="0" smtClean="0">
                <a:latin typeface="Verdana" panose="020B0604030504040204" pitchFamily="34" charset="0"/>
                <a:ea typeface="Verdana" panose="020B0604030504040204" pitchFamily="34" charset="0"/>
                <a:cs typeface="Verdana" panose="020B0604030504040204" pitchFamily="34" charset="0"/>
              </a:rPr>
              <a:t>st</a:t>
            </a:r>
            <a:r>
              <a:rPr lang="en-GB" altLang="en-US" sz="1600" b="1" i="0" kern="0" dirty="0" smtClean="0">
                <a:latin typeface="Verdana" panose="020B0604030504040204" pitchFamily="34" charset="0"/>
                <a:ea typeface="Verdana" panose="020B0604030504040204" pitchFamily="34" charset="0"/>
                <a:cs typeface="Verdana" panose="020B0604030504040204" pitchFamily="34" charset="0"/>
              </a:rPr>
              <a:t> Call &gt; </a:t>
            </a:r>
            <a:r>
              <a:rPr lang="en-GB" sz="1600" b="1" i="0" kern="0" dirty="0" smtClean="0">
                <a:latin typeface="Verdana" panose="020B0604030504040204" pitchFamily="34" charset="0"/>
                <a:ea typeface="Verdana" panose="020B0604030504040204" pitchFamily="34" charset="0"/>
                <a:cs typeface="Verdana" panose="020B0604030504040204" pitchFamily="34" charset="0"/>
              </a:rPr>
              <a:t>290 </a:t>
            </a:r>
            <a:r>
              <a:rPr lang="en-GB" sz="1600" b="1" i="0" kern="0" dirty="0">
                <a:latin typeface="Verdana" panose="020B0604030504040204" pitchFamily="34" charset="0"/>
                <a:ea typeface="Verdana" panose="020B0604030504040204" pitchFamily="34" charset="0"/>
                <a:cs typeface="Verdana" panose="020B0604030504040204" pitchFamily="34" charset="0"/>
              </a:rPr>
              <a:t>applications received</a:t>
            </a:r>
          </a:p>
          <a:p>
            <a:pPr lvl="1" algn="just">
              <a:buClr>
                <a:srgbClr val="3166CF"/>
              </a:buClr>
              <a:buFont typeface="Wingdings" panose="05000000000000000000" pitchFamily="2" charset="2"/>
              <a:buChar char="§"/>
            </a:pPr>
            <a:r>
              <a:rPr lang="en-GB" sz="1600" b="0" kern="0" dirty="0" smtClean="0">
                <a:latin typeface="Verdana" panose="020B0604030504040204" pitchFamily="34" charset="0"/>
                <a:ea typeface="Verdana" panose="020B0604030504040204" pitchFamily="34" charset="0"/>
                <a:cs typeface="Verdana" panose="020B0604030504040204" pitchFamily="34" charset="0"/>
              </a:rPr>
              <a:t>19 </a:t>
            </a:r>
            <a:r>
              <a:rPr lang="en-GB" sz="1600" b="0" kern="0" dirty="0">
                <a:latin typeface="Verdana" panose="020B0604030504040204" pitchFamily="34" charset="0"/>
                <a:ea typeface="Verdana" panose="020B0604030504040204" pitchFamily="34" charset="0"/>
                <a:cs typeface="Verdana" panose="020B0604030504040204" pitchFamily="34" charset="0"/>
              </a:rPr>
              <a:t>applications </a:t>
            </a:r>
            <a:r>
              <a:rPr lang="en-GB" sz="1600" b="0" kern="0" dirty="0" smtClean="0">
                <a:latin typeface="Verdana" panose="020B0604030504040204" pitchFamily="34" charset="0"/>
                <a:ea typeface="Verdana" panose="020B0604030504040204" pitchFamily="34" charset="0"/>
                <a:cs typeface="Verdana" panose="020B0604030504040204" pitchFamily="34" charset="0"/>
              </a:rPr>
              <a:t>pre-selected (4 received final approval already)</a:t>
            </a:r>
          </a:p>
          <a:p>
            <a:pPr lvl="2">
              <a:buClr>
                <a:srgbClr val="3166CF"/>
              </a:buClr>
              <a:buFont typeface="Wingdings" panose="05000000000000000000" pitchFamily="2" charset="2"/>
              <a:buChar char="Ø"/>
            </a:pPr>
            <a:endParaRPr lang="en-GB" sz="1600" b="1" kern="0" dirty="0">
              <a:solidFill>
                <a:srgbClr val="3166CF"/>
              </a:solidFill>
              <a:latin typeface="Verdana" panose="020B0604030504040204" pitchFamily="34" charset="0"/>
              <a:ea typeface="Verdana" panose="020B0604030504040204" pitchFamily="34" charset="0"/>
              <a:cs typeface="Verdana" panose="020B0604030504040204" pitchFamily="34" charset="0"/>
            </a:endParaRPr>
          </a:p>
          <a:p>
            <a:pPr marL="0" indent="0">
              <a:buClr>
                <a:srgbClr val="3166CF"/>
              </a:buClr>
              <a:buNone/>
            </a:pPr>
            <a:r>
              <a:rPr lang="en-GB" altLang="en-US" sz="1600" b="1" i="0" kern="0" dirty="0" smtClean="0">
                <a:latin typeface="Verdana" panose="020B0604030504040204" pitchFamily="34" charset="0"/>
                <a:ea typeface="Verdana" panose="020B0604030504040204" pitchFamily="34" charset="0"/>
                <a:cs typeface="Verdana" panose="020B0604030504040204" pitchFamily="34" charset="0"/>
              </a:rPr>
              <a:t>2017 2</a:t>
            </a:r>
            <a:r>
              <a:rPr lang="en-GB" altLang="en-US" sz="1600" b="1" i="0" kern="0" baseline="30000" dirty="0" smtClean="0">
                <a:latin typeface="Verdana" panose="020B0604030504040204" pitchFamily="34" charset="0"/>
                <a:ea typeface="Verdana" panose="020B0604030504040204" pitchFamily="34" charset="0"/>
                <a:cs typeface="Verdana" panose="020B0604030504040204" pitchFamily="34" charset="0"/>
              </a:rPr>
              <a:t>nd</a:t>
            </a:r>
            <a:r>
              <a:rPr lang="en-GB" altLang="en-US" sz="1600" b="1" i="0" kern="0" dirty="0" smtClean="0">
                <a:latin typeface="Verdana" panose="020B0604030504040204" pitchFamily="34" charset="0"/>
                <a:ea typeface="Verdana" panose="020B0604030504040204" pitchFamily="34" charset="0"/>
                <a:cs typeface="Verdana" panose="020B0604030504040204" pitchFamily="34" charset="0"/>
              </a:rPr>
              <a:t> Call &gt; 155 applications received</a:t>
            </a:r>
          </a:p>
          <a:p>
            <a:pPr lvl="1" algn="just">
              <a:buClr>
                <a:srgbClr val="3166CF"/>
              </a:buClr>
              <a:buFont typeface="Wingdings" panose="05000000000000000000" pitchFamily="2" charset="2"/>
              <a:buChar char="§"/>
            </a:pPr>
            <a:r>
              <a:rPr lang="en-GB" altLang="en-US" sz="1600" b="0" i="0" kern="0" dirty="0" smtClean="0">
                <a:latin typeface="Verdana" panose="020B0604030504040204" pitchFamily="34" charset="0"/>
                <a:ea typeface="Verdana" panose="020B0604030504040204" pitchFamily="34" charset="0"/>
                <a:cs typeface="Verdana" panose="020B0604030504040204" pitchFamily="34" charset="0"/>
              </a:rPr>
              <a:t>evaluation is ongoing (</a:t>
            </a:r>
            <a:r>
              <a:rPr lang="en-GB" altLang="en-US" sz="1600" b="0" kern="0" dirty="0" smtClean="0">
                <a:latin typeface="Verdana" panose="020B0604030504040204" pitchFamily="34" charset="0"/>
                <a:ea typeface="Verdana" panose="020B0604030504040204" pitchFamily="34" charset="0"/>
                <a:cs typeface="Verdana" panose="020B0604030504040204" pitchFamily="34" charset="0"/>
              </a:rPr>
              <a:t>65 </a:t>
            </a:r>
            <a:r>
              <a:rPr lang="en-GB" altLang="en-US" sz="1600" b="0" kern="0" dirty="0">
                <a:latin typeface="Verdana" panose="020B0604030504040204" pitchFamily="34" charset="0"/>
                <a:ea typeface="Verdana" panose="020B0604030504040204" pitchFamily="34" charset="0"/>
                <a:cs typeface="Verdana" panose="020B0604030504040204" pitchFamily="34" charset="0"/>
              </a:rPr>
              <a:t>project host </a:t>
            </a:r>
            <a:r>
              <a:rPr lang="en-GB" altLang="en-US" sz="1600" b="0" kern="0" dirty="0" smtClean="0">
                <a:latin typeface="Verdana" panose="020B0604030504040204" pitchFamily="34" charset="0"/>
                <a:ea typeface="Verdana" panose="020B0604030504040204" pitchFamily="34" charset="0"/>
                <a:cs typeface="Verdana" panose="020B0604030504040204" pitchFamily="34" charset="0"/>
              </a:rPr>
              <a:t>countries, </a:t>
            </a:r>
            <a:r>
              <a:rPr lang="en-US" sz="1600" b="0" dirty="0" smtClean="0">
                <a:latin typeface="Verdana" panose="020B0604030504040204" pitchFamily="34" charset="0"/>
                <a:ea typeface="Verdana" panose="020B0604030504040204" pitchFamily="34" charset="0"/>
                <a:cs typeface="Verdana" panose="020B0604030504040204" pitchFamily="34" charset="0"/>
              </a:rPr>
              <a:t>business models - </a:t>
            </a:r>
            <a:r>
              <a:rPr lang="en-US" sz="1600" b="0" dirty="0">
                <a:latin typeface="Verdana" panose="020B0604030504040204" pitchFamily="34" charset="0"/>
                <a:ea typeface="Verdana" panose="020B0604030504040204" pitchFamily="34" charset="0"/>
                <a:cs typeface="Verdana" panose="020B0604030504040204" pitchFamily="34" charset="0"/>
              </a:rPr>
              <a:t>IPP (state or municipal off-taker), </a:t>
            </a:r>
            <a:r>
              <a:rPr lang="fr-BE" sz="1600" b="0" dirty="0">
                <a:latin typeface="Verdana" panose="020B0604030504040204" pitchFamily="34" charset="0"/>
                <a:ea typeface="Verdana" panose="020B0604030504040204" pitchFamily="34" charset="0"/>
                <a:cs typeface="Verdana" panose="020B0604030504040204" pitchFamily="34" charset="0"/>
              </a:rPr>
              <a:t>Utility (</a:t>
            </a:r>
            <a:r>
              <a:rPr lang="fr-BE" sz="1600" b="0" dirty="0" smtClean="0">
                <a:latin typeface="Verdana" panose="020B0604030504040204" pitchFamily="34" charset="0"/>
                <a:ea typeface="Verdana" panose="020B0604030504040204" pitchFamily="34" charset="0"/>
                <a:cs typeface="Verdana" panose="020B0604030504040204" pitchFamily="34" charset="0"/>
              </a:rPr>
              <a:t>Mini-/Micro-/Nano-</a:t>
            </a:r>
            <a:r>
              <a:rPr lang="fr-BE" sz="1600" b="0" dirty="0" err="1" smtClean="0">
                <a:latin typeface="Verdana" panose="020B0604030504040204" pitchFamily="34" charset="0"/>
                <a:ea typeface="Verdana" panose="020B0604030504040204" pitchFamily="34" charset="0"/>
                <a:cs typeface="Verdana" panose="020B0604030504040204" pitchFamily="34" charset="0"/>
              </a:rPr>
              <a:t>Grids</a:t>
            </a:r>
            <a:r>
              <a:rPr lang="fr-BE" sz="1600" b="0" dirty="0">
                <a:latin typeface="Verdana" panose="020B0604030504040204" pitchFamily="34" charset="0"/>
                <a:ea typeface="Verdana" panose="020B0604030504040204" pitchFamily="34" charset="0"/>
                <a:cs typeface="Verdana" panose="020B0604030504040204" pitchFamily="34" charset="0"/>
              </a:rPr>
              <a:t>), SHS, </a:t>
            </a:r>
            <a:r>
              <a:rPr lang="en-US" sz="1600" b="0" dirty="0">
                <a:latin typeface="Verdana" panose="020B0604030504040204" pitchFamily="34" charset="0"/>
                <a:ea typeface="Verdana" panose="020B0604030504040204" pitchFamily="34" charset="0"/>
                <a:cs typeface="Verdana" panose="020B0604030504040204" pitchFamily="34" charset="0"/>
              </a:rPr>
              <a:t>Captive Power - Private off-taker, Mobile power unit, </a:t>
            </a:r>
            <a:r>
              <a:rPr lang="en-US" sz="1600" b="0" dirty="0" err="1">
                <a:latin typeface="Verdana" panose="020B0604030504040204" pitchFamily="34" charset="0"/>
                <a:ea typeface="Verdana" panose="020B0604030504040204" pitchFamily="34" charset="0"/>
                <a:cs typeface="Verdana" panose="020B0604030504040204" pitchFamily="34" charset="0"/>
              </a:rPr>
              <a:t>telco</a:t>
            </a:r>
            <a:r>
              <a:rPr lang="en-US" sz="1600" b="0" dirty="0">
                <a:latin typeface="Verdana" panose="020B0604030504040204" pitchFamily="34" charset="0"/>
                <a:ea typeface="Verdana" panose="020B0604030504040204" pitchFamily="34" charset="0"/>
                <a:cs typeface="Verdana" panose="020B0604030504040204" pitchFamily="34" charset="0"/>
              </a:rPr>
              <a:t> </a:t>
            </a:r>
            <a:r>
              <a:rPr lang="en-US" sz="1600" b="0" dirty="0" smtClean="0">
                <a:latin typeface="Verdana" panose="020B0604030504040204" pitchFamily="34" charset="0"/>
                <a:ea typeface="Verdana" panose="020B0604030504040204" pitchFamily="34" charset="0"/>
                <a:cs typeface="Verdana" panose="020B0604030504040204" pitchFamily="34" charset="0"/>
              </a:rPr>
              <a:t>tower)</a:t>
            </a:r>
            <a:endParaRPr lang="en-US" sz="1600" b="0" dirty="0">
              <a:latin typeface="Verdana" panose="020B0604030504040204" pitchFamily="34" charset="0"/>
              <a:ea typeface="Verdana" panose="020B0604030504040204" pitchFamily="34" charset="0"/>
              <a:cs typeface="Verdana" panose="020B0604030504040204" pitchFamily="34" charset="0"/>
            </a:endParaRPr>
          </a:p>
          <a:p>
            <a:pPr lvl="1">
              <a:buClr>
                <a:srgbClr val="3166CF"/>
              </a:buClr>
              <a:buFont typeface="Wingdings" panose="05000000000000000000" pitchFamily="2" charset="2"/>
              <a:buChar char="Ø"/>
            </a:pPr>
            <a:endParaRPr lang="en-GB" altLang="en-US" sz="1600" i="0" kern="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p:cNvSpPr/>
          <p:nvPr/>
        </p:nvSpPr>
        <p:spPr>
          <a:xfrm>
            <a:off x="-7257" y="1321604"/>
            <a:ext cx="9144000" cy="523220"/>
          </a:xfrm>
          <a:prstGeom prst="rect">
            <a:avLst/>
          </a:prstGeom>
        </p:spPr>
        <p:txBody>
          <a:bodyPr wrap="square">
            <a:spAutoFit/>
          </a:bodyPr>
          <a:lstStyle/>
          <a:p>
            <a:pPr algn="ctr"/>
            <a:r>
              <a:rPr lang="en-GB" sz="2700" b="1" dirty="0" err="1"/>
              <a:t>ElectriFI</a:t>
            </a:r>
            <a:r>
              <a:rPr lang="en-GB" sz="2700" b="1" dirty="0"/>
              <a:t>-FMO www.electrifi.eu </a:t>
            </a:r>
          </a:p>
        </p:txBody>
      </p:sp>
    </p:spTree>
    <p:extLst>
      <p:ext uri="{BB962C8B-B14F-4D97-AF65-F5344CB8AC3E}">
        <p14:creationId xmlns:p14="http://schemas.microsoft.com/office/powerpoint/2010/main" val="1897815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Diagramm 36"/>
          <p:cNvGraphicFramePr/>
          <p:nvPr>
            <p:extLst/>
          </p:nvPr>
        </p:nvGraphicFramePr>
        <p:xfrm>
          <a:off x="2483771" y="1833717"/>
          <a:ext cx="1947187" cy="2497401"/>
        </p:xfrm>
        <a:graphic>
          <a:graphicData uri="http://schemas.openxmlformats.org/drawingml/2006/chart">
            <c:chart xmlns:c="http://schemas.openxmlformats.org/drawingml/2006/chart" xmlns:r="http://schemas.openxmlformats.org/officeDocument/2006/relationships" r:id="rId2"/>
          </a:graphicData>
        </a:graphic>
      </p:graphicFrame>
      <p:sp>
        <p:nvSpPr>
          <p:cNvPr id="38" name="TextBox 11"/>
          <p:cNvSpPr txBox="1"/>
          <p:nvPr/>
        </p:nvSpPr>
        <p:spPr>
          <a:xfrm>
            <a:off x="-1" y="1028734"/>
            <a:ext cx="9144001" cy="877163"/>
          </a:xfrm>
          <a:prstGeom prst="rect">
            <a:avLst/>
          </a:prstGeom>
          <a:noFill/>
        </p:spPr>
        <p:txBody>
          <a:bodyPr wrap="square" rtlCol="0">
            <a:spAutoFit/>
          </a:bodyPr>
          <a:lstStyle/>
          <a:p>
            <a:pPr fontAlgn="auto">
              <a:spcBef>
                <a:spcPts val="0"/>
              </a:spcBef>
              <a:spcAft>
                <a:spcPts val="0"/>
              </a:spcAft>
            </a:pPr>
            <a:endParaRPr lang="de-DE" sz="2400" b="1" dirty="0" smtClean="0">
              <a:solidFill>
                <a:prstClr val="black">
                  <a:lumMod val="65000"/>
                  <a:lumOff val="35000"/>
                </a:prstClr>
              </a:solidFill>
              <a:latin typeface="Calibri"/>
            </a:endParaRPr>
          </a:p>
          <a:p>
            <a:pPr fontAlgn="auto">
              <a:spcBef>
                <a:spcPts val="0"/>
              </a:spcBef>
              <a:spcAft>
                <a:spcPts val="0"/>
              </a:spcAft>
            </a:pPr>
            <a:r>
              <a:rPr lang="de-DE" sz="2700" b="1" dirty="0" smtClean="0"/>
              <a:t>Response </a:t>
            </a:r>
            <a:r>
              <a:rPr lang="de-DE" sz="2700" b="1" dirty="0" err="1" smtClean="0"/>
              <a:t>to</a:t>
            </a:r>
            <a:r>
              <a:rPr lang="de-DE" sz="2700" b="1" dirty="0" smtClean="0"/>
              <a:t> </a:t>
            </a:r>
            <a:r>
              <a:rPr lang="de-DE" sz="2700" b="1" dirty="0" err="1" smtClean="0"/>
              <a:t>ElectriFI</a:t>
            </a:r>
            <a:endParaRPr lang="de-DE" sz="2700" b="1" dirty="0"/>
          </a:p>
        </p:txBody>
      </p:sp>
      <p:sp>
        <p:nvSpPr>
          <p:cNvPr id="2" name="Rectangle 1"/>
          <p:cNvSpPr/>
          <p:nvPr/>
        </p:nvSpPr>
        <p:spPr>
          <a:xfrm>
            <a:off x="2825295" y="2832539"/>
            <a:ext cx="420308" cy="276999"/>
          </a:xfrm>
          <a:prstGeom prst="rect">
            <a:avLst/>
          </a:prstGeom>
        </p:spPr>
        <p:txBody>
          <a:bodyPr wrap="none">
            <a:spAutoFit/>
          </a:bodyPr>
          <a:lstStyle/>
          <a:p>
            <a:pPr fontAlgn="auto">
              <a:spcBef>
                <a:spcPts val="0"/>
              </a:spcBef>
              <a:spcAft>
                <a:spcPts val="0"/>
              </a:spcAft>
            </a:pPr>
            <a:r>
              <a:rPr lang="de-DE" b="1" dirty="0" smtClean="0">
                <a:solidFill>
                  <a:prstClr val="white"/>
                </a:solidFill>
                <a:latin typeface="Calibri"/>
              </a:rPr>
              <a:t>155</a:t>
            </a:r>
            <a:endParaRPr lang="de-DE" dirty="0">
              <a:solidFill>
                <a:prstClr val="black"/>
              </a:solidFill>
              <a:latin typeface="Calibri"/>
            </a:endParaRPr>
          </a:p>
        </p:txBody>
      </p:sp>
      <p:sp>
        <p:nvSpPr>
          <p:cNvPr id="12" name="Rectangle 11"/>
          <p:cNvSpPr/>
          <p:nvPr/>
        </p:nvSpPr>
        <p:spPr>
          <a:xfrm>
            <a:off x="3791330" y="2853270"/>
            <a:ext cx="341760" cy="276999"/>
          </a:xfrm>
          <a:prstGeom prst="rect">
            <a:avLst/>
          </a:prstGeom>
        </p:spPr>
        <p:txBody>
          <a:bodyPr wrap="none">
            <a:spAutoFit/>
          </a:bodyPr>
          <a:lstStyle/>
          <a:p>
            <a:pPr fontAlgn="auto">
              <a:spcBef>
                <a:spcPts val="0"/>
              </a:spcBef>
              <a:spcAft>
                <a:spcPts val="0"/>
              </a:spcAft>
            </a:pPr>
            <a:r>
              <a:rPr lang="de-DE" b="1" dirty="0" smtClean="0">
                <a:solidFill>
                  <a:prstClr val="white"/>
                </a:solidFill>
                <a:latin typeface="Calibri"/>
              </a:rPr>
              <a:t>25</a:t>
            </a:r>
            <a:endParaRPr lang="de-DE" dirty="0">
              <a:solidFill>
                <a:prstClr val="black"/>
              </a:solidFill>
              <a:latin typeface="Calibri"/>
            </a:endParaRPr>
          </a:p>
        </p:txBody>
      </p:sp>
      <p:sp>
        <p:nvSpPr>
          <p:cNvPr id="19" name="TextBox 18"/>
          <p:cNvSpPr txBox="1"/>
          <p:nvPr/>
        </p:nvSpPr>
        <p:spPr>
          <a:xfrm>
            <a:off x="330954" y="2841524"/>
            <a:ext cx="1924309" cy="338554"/>
          </a:xfrm>
          <a:prstGeom prst="rect">
            <a:avLst/>
          </a:prstGeom>
          <a:noFill/>
        </p:spPr>
        <p:txBody>
          <a:bodyPr wrap="none" rtlCol="0">
            <a:spAutoFit/>
          </a:bodyPr>
          <a:lstStyle/>
          <a:p>
            <a:pPr fontAlgn="auto">
              <a:spcBef>
                <a:spcPts val="0"/>
              </a:spcBef>
              <a:spcAft>
                <a:spcPts val="0"/>
              </a:spcAft>
            </a:pPr>
            <a:r>
              <a:rPr lang="en-GB" sz="1600" b="1" dirty="0">
                <a:solidFill>
                  <a:srgbClr val="595959"/>
                </a:solidFill>
                <a:latin typeface="Calibri"/>
              </a:rPr>
              <a:t>Africa 85% of which</a:t>
            </a:r>
            <a:r>
              <a:rPr lang="en-GB" sz="1600" b="1" dirty="0" smtClean="0">
                <a:solidFill>
                  <a:srgbClr val="595959"/>
                </a:solidFill>
                <a:latin typeface="Calibri"/>
              </a:rPr>
              <a:t>:</a:t>
            </a:r>
          </a:p>
        </p:txBody>
      </p:sp>
      <p:sp>
        <p:nvSpPr>
          <p:cNvPr id="21" name="TextBox 20"/>
          <p:cNvSpPr txBox="1"/>
          <p:nvPr/>
        </p:nvSpPr>
        <p:spPr>
          <a:xfrm>
            <a:off x="323528" y="3047281"/>
            <a:ext cx="1463862" cy="1077218"/>
          </a:xfrm>
          <a:prstGeom prst="rect">
            <a:avLst/>
          </a:prstGeom>
          <a:noFill/>
        </p:spPr>
        <p:txBody>
          <a:bodyPr wrap="none" rtlCol="0">
            <a:spAutoFit/>
          </a:bodyPr>
          <a:lstStyle/>
          <a:p>
            <a:pPr fontAlgn="auto">
              <a:spcBef>
                <a:spcPts val="0"/>
              </a:spcBef>
              <a:spcAft>
                <a:spcPts val="0"/>
              </a:spcAft>
              <a:tabLst>
                <a:tab pos="536972" algn="l"/>
              </a:tabLst>
            </a:pPr>
            <a:r>
              <a:rPr lang="en-GB" sz="1600" dirty="0" smtClean="0">
                <a:solidFill>
                  <a:srgbClr val="595959"/>
                </a:solidFill>
                <a:latin typeface="Calibri"/>
              </a:rPr>
              <a:t>East</a:t>
            </a:r>
            <a:r>
              <a:rPr lang="en-GB" sz="1600" dirty="0">
                <a:solidFill>
                  <a:srgbClr val="595959"/>
                </a:solidFill>
                <a:latin typeface="Calibri"/>
              </a:rPr>
              <a:t>	34%</a:t>
            </a:r>
          </a:p>
          <a:p>
            <a:pPr fontAlgn="auto">
              <a:spcBef>
                <a:spcPts val="0"/>
              </a:spcBef>
              <a:spcAft>
                <a:spcPts val="0"/>
              </a:spcAft>
              <a:tabLst>
                <a:tab pos="536972" algn="l"/>
              </a:tabLst>
            </a:pPr>
            <a:r>
              <a:rPr lang="en-GB" sz="1600" dirty="0">
                <a:solidFill>
                  <a:srgbClr val="595959"/>
                </a:solidFill>
                <a:latin typeface="Calibri"/>
              </a:rPr>
              <a:t>Southern	26%</a:t>
            </a:r>
          </a:p>
          <a:p>
            <a:pPr fontAlgn="auto">
              <a:spcBef>
                <a:spcPts val="0"/>
              </a:spcBef>
              <a:spcAft>
                <a:spcPts val="0"/>
              </a:spcAft>
              <a:tabLst>
                <a:tab pos="536972" algn="l"/>
              </a:tabLst>
            </a:pPr>
            <a:r>
              <a:rPr lang="en-GB" sz="1600" dirty="0">
                <a:solidFill>
                  <a:srgbClr val="595959"/>
                </a:solidFill>
                <a:latin typeface="Calibri"/>
              </a:rPr>
              <a:t>West 	26%</a:t>
            </a:r>
          </a:p>
          <a:p>
            <a:pPr fontAlgn="auto">
              <a:spcBef>
                <a:spcPts val="0"/>
              </a:spcBef>
              <a:spcAft>
                <a:spcPts val="0"/>
              </a:spcAft>
              <a:tabLst>
                <a:tab pos="536972" algn="l"/>
              </a:tabLst>
            </a:pPr>
            <a:r>
              <a:rPr lang="en-GB" sz="1600" dirty="0">
                <a:solidFill>
                  <a:srgbClr val="595959"/>
                </a:solidFill>
                <a:latin typeface="Calibri"/>
              </a:rPr>
              <a:t>Other	14%</a:t>
            </a:r>
          </a:p>
        </p:txBody>
      </p:sp>
      <p:sp>
        <p:nvSpPr>
          <p:cNvPr id="22" name="TextBox 21"/>
          <p:cNvSpPr txBox="1"/>
          <p:nvPr/>
        </p:nvSpPr>
        <p:spPr>
          <a:xfrm>
            <a:off x="338715" y="4161157"/>
            <a:ext cx="2092624" cy="338554"/>
          </a:xfrm>
          <a:prstGeom prst="rect">
            <a:avLst/>
          </a:prstGeom>
          <a:noFill/>
        </p:spPr>
        <p:txBody>
          <a:bodyPr wrap="none" rtlCol="0">
            <a:spAutoFit/>
          </a:bodyPr>
          <a:lstStyle/>
          <a:p>
            <a:pPr fontAlgn="auto">
              <a:spcBef>
                <a:spcPts val="0"/>
              </a:spcBef>
              <a:spcAft>
                <a:spcPts val="0"/>
              </a:spcAft>
            </a:pPr>
            <a:r>
              <a:rPr lang="en-GB" sz="1600" b="1" dirty="0">
                <a:solidFill>
                  <a:srgbClr val="595959"/>
                </a:solidFill>
                <a:latin typeface="Calibri"/>
              </a:rPr>
              <a:t>Countries &gt;10 projects</a:t>
            </a:r>
          </a:p>
        </p:txBody>
      </p:sp>
      <p:sp>
        <p:nvSpPr>
          <p:cNvPr id="25" name="TextBox 24"/>
          <p:cNvSpPr txBox="1"/>
          <p:nvPr/>
        </p:nvSpPr>
        <p:spPr>
          <a:xfrm>
            <a:off x="323528" y="4361036"/>
            <a:ext cx="2239716" cy="2308324"/>
          </a:xfrm>
          <a:prstGeom prst="rect">
            <a:avLst/>
          </a:prstGeom>
          <a:noFill/>
        </p:spPr>
        <p:txBody>
          <a:bodyPr wrap="none" rtlCol="0">
            <a:spAutoFit/>
          </a:bodyPr>
          <a:lstStyle/>
          <a:p>
            <a:pPr fontAlgn="auto">
              <a:spcBef>
                <a:spcPts val="0"/>
              </a:spcBef>
              <a:spcAft>
                <a:spcPts val="0"/>
              </a:spcAft>
              <a:tabLst>
                <a:tab pos="536972" algn="l"/>
              </a:tabLst>
            </a:pPr>
            <a:r>
              <a:rPr lang="en-GB" sz="1600" dirty="0" smtClean="0">
                <a:solidFill>
                  <a:srgbClr val="595959"/>
                </a:solidFill>
                <a:latin typeface="Calibri"/>
              </a:rPr>
              <a:t>Tanzania</a:t>
            </a:r>
            <a:r>
              <a:rPr lang="en-GB" sz="1600" dirty="0">
                <a:solidFill>
                  <a:srgbClr val="595959"/>
                </a:solidFill>
                <a:latin typeface="Calibri"/>
              </a:rPr>
              <a:t>	</a:t>
            </a:r>
            <a:r>
              <a:rPr lang="en-GB" sz="1600" dirty="0" smtClean="0">
                <a:solidFill>
                  <a:srgbClr val="595959"/>
                </a:solidFill>
                <a:latin typeface="Calibri"/>
              </a:rPr>
              <a:t>	34</a:t>
            </a:r>
            <a:endParaRPr lang="en-GB" sz="1600" dirty="0">
              <a:solidFill>
                <a:srgbClr val="595959"/>
              </a:solidFill>
              <a:latin typeface="Calibri"/>
            </a:endParaRPr>
          </a:p>
          <a:p>
            <a:pPr fontAlgn="auto">
              <a:spcBef>
                <a:spcPts val="0"/>
              </a:spcBef>
              <a:spcAft>
                <a:spcPts val="0"/>
              </a:spcAft>
              <a:tabLst>
                <a:tab pos="536972" algn="l"/>
              </a:tabLst>
            </a:pPr>
            <a:r>
              <a:rPr lang="en-GB" sz="1600" dirty="0" smtClean="0">
                <a:solidFill>
                  <a:srgbClr val="595959"/>
                </a:solidFill>
                <a:latin typeface="Calibri"/>
              </a:rPr>
              <a:t>Zambia</a:t>
            </a:r>
            <a:r>
              <a:rPr lang="en-GB" sz="1600" dirty="0">
                <a:solidFill>
                  <a:srgbClr val="595959"/>
                </a:solidFill>
                <a:latin typeface="Calibri"/>
              </a:rPr>
              <a:t>	</a:t>
            </a:r>
            <a:r>
              <a:rPr lang="en-GB" sz="1600" dirty="0" smtClean="0">
                <a:solidFill>
                  <a:srgbClr val="595959"/>
                </a:solidFill>
                <a:latin typeface="Calibri"/>
              </a:rPr>
              <a:t>	23</a:t>
            </a:r>
            <a:endParaRPr lang="en-GB" sz="1600" dirty="0">
              <a:solidFill>
                <a:srgbClr val="595959"/>
              </a:solidFill>
              <a:latin typeface="Calibri"/>
            </a:endParaRPr>
          </a:p>
          <a:p>
            <a:pPr fontAlgn="auto">
              <a:spcBef>
                <a:spcPts val="0"/>
              </a:spcBef>
              <a:spcAft>
                <a:spcPts val="0"/>
              </a:spcAft>
              <a:tabLst>
                <a:tab pos="536972" algn="l"/>
              </a:tabLst>
            </a:pPr>
            <a:r>
              <a:rPr lang="en-GB" sz="1600" dirty="0" smtClean="0">
                <a:solidFill>
                  <a:srgbClr val="595959"/>
                </a:solidFill>
                <a:latin typeface="Calibri"/>
              </a:rPr>
              <a:t>Nigeria </a:t>
            </a:r>
            <a:r>
              <a:rPr lang="en-GB" sz="1600" dirty="0">
                <a:solidFill>
                  <a:srgbClr val="595959"/>
                </a:solidFill>
                <a:latin typeface="Calibri"/>
              </a:rPr>
              <a:t>	</a:t>
            </a:r>
            <a:r>
              <a:rPr lang="en-GB" sz="1600" dirty="0" smtClean="0">
                <a:solidFill>
                  <a:srgbClr val="595959"/>
                </a:solidFill>
                <a:latin typeface="Calibri"/>
              </a:rPr>
              <a:t>	19</a:t>
            </a:r>
          </a:p>
          <a:p>
            <a:pPr fontAlgn="auto">
              <a:spcBef>
                <a:spcPts val="0"/>
              </a:spcBef>
              <a:spcAft>
                <a:spcPts val="0"/>
              </a:spcAft>
              <a:tabLst>
                <a:tab pos="536972" algn="l"/>
              </a:tabLst>
            </a:pPr>
            <a:r>
              <a:rPr lang="en-GB" sz="1600" dirty="0" smtClean="0">
                <a:solidFill>
                  <a:srgbClr val="595959"/>
                </a:solidFill>
                <a:latin typeface="Calibri"/>
              </a:rPr>
              <a:t>Kenya			18</a:t>
            </a:r>
          </a:p>
          <a:p>
            <a:pPr fontAlgn="auto">
              <a:spcBef>
                <a:spcPts val="0"/>
              </a:spcBef>
              <a:spcAft>
                <a:spcPts val="0"/>
              </a:spcAft>
              <a:tabLst>
                <a:tab pos="536972" algn="l"/>
              </a:tabLst>
            </a:pPr>
            <a:r>
              <a:rPr lang="en-GB" sz="1600" dirty="0" smtClean="0">
                <a:solidFill>
                  <a:srgbClr val="595959"/>
                </a:solidFill>
                <a:latin typeface="Calibri"/>
              </a:rPr>
              <a:t>Uganda		14</a:t>
            </a:r>
          </a:p>
          <a:p>
            <a:pPr fontAlgn="auto">
              <a:spcBef>
                <a:spcPts val="0"/>
              </a:spcBef>
              <a:spcAft>
                <a:spcPts val="0"/>
              </a:spcAft>
              <a:tabLst>
                <a:tab pos="536972" algn="l"/>
              </a:tabLst>
            </a:pPr>
            <a:r>
              <a:rPr lang="en-GB" sz="1600" dirty="0" smtClean="0">
                <a:solidFill>
                  <a:srgbClr val="595959"/>
                </a:solidFill>
                <a:latin typeface="Calibri"/>
              </a:rPr>
              <a:t>Rwanda		13</a:t>
            </a:r>
          </a:p>
          <a:p>
            <a:pPr fontAlgn="auto">
              <a:spcBef>
                <a:spcPts val="0"/>
              </a:spcBef>
              <a:spcAft>
                <a:spcPts val="0"/>
              </a:spcAft>
              <a:tabLst>
                <a:tab pos="536972" algn="l"/>
              </a:tabLst>
            </a:pPr>
            <a:r>
              <a:rPr lang="en-GB" sz="1600" dirty="0" smtClean="0">
                <a:solidFill>
                  <a:srgbClr val="595959"/>
                </a:solidFill>
                <a:latin typeface="Calibri"/>
              </a:rPr>
              <a:t>Senegal 		13</a:t>
            </a:r>
          </a:p>
          <a:p>
            <a:pPr fontAlgn="auto">
              <a:spcBef>
                <a:spcPts val="0"/>
              </a:spcBef>
              <a:spcAft>
                <a:spcPts val="0"/>
              </a:spcAft>
              <a:tabLst>
                <a:tab pos="536972" algn="l"/>
              </a:tabLst>
            </a:pPr>
            <a:r>
              <a:rPr lang="en-GB" sz="1600" dirty="0" smtClean="0">
                <a:solidFill>
                  <a:srgbClr val="595959"/>
                </a:solidFill>
                <a:latin typeface="Calibri"/>
              </a:rPr>
              <a:t>Madagascar	12</a:t>
            </a:r>
            <a:endParaRPr lang="en-GB" sz="1600" dirty="0">
              <a:solidFill>
                <a:srgbClr val="595959"/>
              </a:solidFill>
              <a:latin typeface="Calibri"/>
            </a:endParaRPr>
          </a:p>
          <a:p>
            <a:pPr fontAlgn="auto">
              <a:spcBef>
                <a:spcPts val="0"/>
              </a:spcBef>
              <a:spcAft>
                <a:spcPts val="0"/>
              </a:spcAft>
              <a:tabLst>
                <a:tab pos="536972" algn="l"/>
              </a:tabLst>
            </a:pPr>
            <a:r>
              <a:rPr lang="en-GB" sz="1600" dirty="0" smtClean="0">
                <a:solidFill>
                  <a:srgbClr val="595959"/>
                </a:solidFill>
                <a:latin typeface="Calibri"/>
              </a:rPr>
              <a:t>South Africa	10</a:t>
            </a:r>
            <a:endParaRPr lang="en-GB" sz="1600" dirty="0">
              <a:solidFill>
                <a:srgbClr val="595959"/>
              </a:solidFill>
              <a:latin typeface="Calibri"/>
            </a:endParaRPr>
          </a:p>
        </p:txBody>
      </p:sp>
      <p:pic>
        <p:nvPicPr>
          <p:cNvPr id="39" name="Picture 38"/>
          <p:cNvPicPr>
            <a:picLocks noChangeAspect="1"/>
          </p:cNvPicPr>
          <p:nvPr/>
        </p:nvPicPr>
        <p:blipFill>
          <a:blip r:embed="rId3"/>
          <a:stretch>
            <a:fillRect/>
          </a:stretch>
        </p:blipFill>
        <p:spPr>
          <a:xfrm>
            <a:off x="2724148" y="2639951"/>
            <a:ext cx="6122998" cy="3839491"/>
          </a:xfrm>
          <a:prstGeom prst="rect">
            <a:avLst/>
          </a:prstGeom>
        </p:spPr>
      </p:pic>
      <p:sp>
        <p:nvSpPr>
          <p:cNvPr id="20" name="TextBox 11"/>
          <p:cNvSpPr txBox="1"/>
          <p:nvPr/>
        </p:nvSpPr>
        <p:spPr>
          <a:xfrm>
            <a:off x="829285" y="2084920"/>
            <a:ext cx="7487628" cy="369332"/>
          </a:xfrm>
          <a:prstGeom prst="rect">
            <a:avLst/>
          </a:prstGeom>
          <a:solidFill>
            <a:srgbClr val="0070C0"/>
          </a:solidFill>
        </p:spPr>
        <p:txBody>
          <a:bodyPr wrap="square" rtlCol="0">
            <a:spAutoFit/>
          </a:bodyPr>
          <a:lstStyle/>
          <a:p>
            <a:pPr fontAlgn="auto">
              <a:spcBef>
                <a:spcPts val="0"/>
              </a:spcBef>
              <a:spcAft>
                <a:spcPts val="0"/>
              </a:spcAft>
            </a:pPr>
            <a:r>
              <a:rPr lang="de-DE" sz="1800" b="1" dirty="0" smtClean="0">
                <a:solidFill>
                  <a:prstClr val="white"/>
                </a:solidFill>
                <a:latin typeface="Calibri"/>
              </a:rPr>
              <a:t>1st </a:t>
            </a:r>
            <a:r>
              <a:rPr lang="de-DE" sz="1800" b="1" dirty="0" err="1" smtClean="0">
                <a:solidFill>
                  <a:prstClr val="white"/>
                </a:solidFill>
                <a:latin typeface="Calibri"/>
              </a:rPr>
              <a:t>call</a:t>
            </a:r>
            <a:r>
              <a:rPr lang="de-DE" sz="1800" b="1" dirty="0" smtClean="0">
                <a:solidFill>
                  <a:prstClr val="white"/>
                </a:solidFill>
                <a:latin typeface="Calibri"/>
              </a:rPr>
              <a:t> </a:t>
            </a:r>
            <a:r>
              <a:rPr lang="de-DE" sz="1800" b="1" dirty="0" err="1" smtClean="0">
                <a:solidFill>
                  <a:prstClr val="white"/>
                </a:solidFill>
                <a:latin typeface="Calibri"/>
              </a:rPr>
              <a:t>for</a:t>
            </a:r>
            <a:r>
              <a:rPr lang="de-DE" sz="1800" b="1" dirty="0" smtClean="0">
                <a:solidFill>
                  <a:prstClr val="white"/>
                </a:solidFill>
                <a:latin typeface="Calibri"/>
              </a:rPr>
              <a:t> </a:t>
            </a:r>
            <a:r>
              <a:rPr lang="de-DE" sz="1800" b="1" dirty="0" err="1" smtClean="0">
                <a:solidFill>
                  <a:prstClr val="white"/>
                </a:solidFill>
                <a:latin typeface="Calibri"/>
              </a:rPr>
              <a:t>proposals</a:t>
            </a:r>
            <a:r>
              <a:rPr lang="de-DE" sz="1800" b="1" dirty="0" smtClean="0">
                <a:solidFill>
                  <a:prstClr val="white"/>
                </a:solidFill>
                <a:latin typeface="Calibri"/>
              </a:rPr>
              <a:t>: 290 </a:t>
            </a:r>
            <a:r>
              <a:rPr lang="de-DE" sz="1800" b="1" dirty="0" err="1" smtClean="0">
                <a:solidFill>
                  <a:prstClr val="white"/>
                </a:solidFill>
                <a:latin typeface="Calibri"/>
              </a:rPr>
              <a:t>Applications</a:t>
            </a:r>
            <a:r>
              <a:rPr lang="de-DE" sz="1800" b="1" dirty="0" smtClean="0">
                <a:solidFill>
                  <a:prstClr val="white"/>
                </a:solidFill>
                <a:latin typeface="Calibri"/>
              </a:rPr>
              <a:t> </a:t>
            </a:r>
            <a:r>
              <a:rPr lang="de-DE" sz="1800" b="1" dirty="0" err="1" smtClean="0">
                <a:solidFill>
                  <a:prstClr val="white"/>
                </a:solidFill>
                <a:latin typeface="Calibri"/>
              </a:rPr>
              <a:t>from</a:t>
            </a:r>
            <a:r>
              <a:rPr lang="de-DE" sz="1800" b="1" dirty="0" smtClean="0">
                <a:solidFill>
                  <a:prstClr val="white"/>
                </a:solidFill>
                <a:latin typeface="Calibri"/>
              </a:rPr>
              <a:t> 55 </a:t>
            </a:r>
            <a:r>
              <a:rPr lang="de-DE" sz="1800" b="1" dirty="0" err="1" smtClean="0">
                <a:solidFill>
                  <a:prstClr val="white"/>
                </a:solidFill>
                <a:latin typeface="Calibri"/>
              </a:rPr>
              <a:t>project</a:t>
            </a:r>
            <a:r>
              <a:rPr lang="de-DE" sz="1800" b="1" dirty="0" smtClean="0">
                <a:solidFill>
                  <a:prstClr val="white"/>
                </a:solidFill>
                <a:latin typeface="Calibri"/>
              </a:rPr>
              <a:t> Host Countries</a:t>
            </a:r>
            <a:endParaRPr lang="de-DE" sz="1800" b="1" dirty="0">
              <a:solidFill>
                <a:prstClr val="white"/>
              </a:solidFill>
              <a:latin typeface="Calibri"/>
            </a:endParaRPr>
          </a:p>
        </p:txBody>
      </p:sp>
      <p:sp>
        <p:nvSpPr>
          <p:cNvPr id="40" name="Rectangle 39"/>
          <p:cNvSpPr/>
          <p:nvPr/>
        </p:nvSpPr>
        <p:spPr>
          <a:xfrm>
            <a:off x="4810538" y="5589653"/>
            <a:ext cx="162000" cy="72000"/>
          </a:xfrm>
          <a:prstGeom prst="rect">
            <a:avLst/>
          </a:prstGeom>
          <a:solidFill>
            <a:srgbClr val="8DC9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350">
              <a:solidFill>
                <a:prstClr val="white"/>
              </a:solidFill>
            </a:endParaRPr>
          </a:p>
        </p:txBody>
      </p:sp>
      <p:sp>
        <p:nvSpPr>
          <p:cNvPr id="41" name="Rectangle 40"/>
          <p:cNvSpPr/>
          <p:nvPr/>
        </p:nvSpPr>
        <p:spPr>
          <a:xfrm>
            <a:off x="4810538" y="5784405"/>
            <a:ext cx="162000" cy="72000"/>
          </a:xfrm>
          <a:prstGeom prst="rect">
            <a:avLst/>
          </a:prstGeom>
          <a:solidFill>
            <a:srgbClr val="37B9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350">
              <a:solidFill>
                <a:prstClr val="white"/>
              </a:solidFill>
            </a:endParaRPr>
          </a:p>
        </p:txBody>
      </p:sp>
      <p:sp>
        <p:nvSpPr>
          <p:cNvPr id="42" name="Rectangle 41"/>
          <p:cNvSpPr/>
          <p:nvPr/>
        </p:nvSpPr>
        <p:spPr>
          <a:xfrm>
            <a:off x="4810538" y="5976971"/>
            <a:ext cx="162000" cy="72000"/>
          </a:xfrm>
          <a:prstGeom prst="rect">
            <a:avLst/>
          </a:prstGeom>
          <a:solidFill>
            <a:srgbClr val="008E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350">
              <a:solidFill>
                <a:prstClr val="white"/>
              </a:solidFill>
            </a:endParaRPr>
          </a:p>
        </p:txBody>
      </p:sp>
      <p:sp>
        <p:nvSpPr>
          <p:cNvPr id="43" name="Rectangle 42"/>
          <p:cNvSpPr/>
          <p:nvPr/>
        </p:nvSpPr>
        <p:spPr>
          <a:xfrm>
            <a:off x="4810538" y="6169537"/>
            <a:ext cx="162000" cy="72000"/>
          </a:xfrm>
          <a:prstGeom prst="rect">
            <a:avLst/>
          </a:prstGeom>
          <a:solidFill>
            <a:srgbClr val="4E7AB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350">
              <a:solidFill>
                <a:prstClr val="white"/>
              </a:solidFill>
            </a:endParaRPr>
          </a:p>
        </p:txBody>
      </p:sp>
      <p:sp>
        <p:nvSpPr>
          <p:cNvPr id="44" name="Rectangle 43"/>
          <p:cNvSpPr/>
          <p:nvPr/>
        </p:nvSpPr>
        <p:spPr>
          <a:xfrm>
            <a:off x="4810538" y="6334408"/>
            <a:ext cx="162000" cy="72000"/>
          </a:xfrm>
          <a:prstGeom prst="rect">
            <a:avLst/>
          </a:prstGeom>
          <a:solidFill>
            <a:srgbClr val="2146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GB" sz="1350">
              <a:solidFill>
                <a:prstClr val="white"/>
              </a:solidFill>
            </a:endParaRPr>
          </a:p>
        </p:txBody>
      </p:sp>
      <p:sp>
        <p:nvSpPr>
          <p:cNvPr id="45" name="TextBox 44"/>
          <p:cNvSpPr txBox="1"/>
          <p:nvPr/>
        </p:nvSpPr>
        <p:spPr>
          <a:xfrm>
            <a:off x="5004351" y="5503414"/>
            <a:ext cx="429926" cy="219291"/>
          </a:xfrm>
          <a:prstGeom prst="rect">
            <a:avLst/>
          </a:prstGeom>
          <a:noFill/>
        </p:spPr>
        <p:txBody>
          <a:bodyPr wrap="none" rtlCol="0">
            <a:spAutoFit/>
          </a:bodyPr>
          <a:lstStyle/>
          <a:p>
            <a:pPr fontAlgn="auto">
              <a:spcBef>
                <a:spcPts val="0"/>
              </a:spcBef>
              <a:spcAft>
                <a:spcPts val="0"/>
              </a:spcAft>
              <a:tabLst>
                <a:tab pos="536972" algn="l"/>
              </a:tabLst>
            </a:pPr>
            <a:r>
              <a:rPr lang="en-GB" sz="825" dirty="0">
                <a:solidFill>
                  <a:srgbClr val="595959"/>
                </a:solidFill>
                <a:latin typeface="Calibri"/>
              </a:rPr>
              <a:t>0 to 2</a:t>
            </a:r>
          </a:p>
        </p:txBody>
      </p:sp>
      <p:sp>
        <p:nvSpPr>
          <p:cNvPr id="46" name="TextBox 45"/>
          <p:cNvSpPr txBox="1"/>
          <p:nvPr/>
        </p:nvSpPr>
        <p:spPr>
          <a:xfrm>
            <a:off x="5004351" y="5710975"/>
            <a:ext cx="429926" cy="219291"/>
          </a:xfrm>
          <a:prstGeom prst="rect">
            <a:avLst/>
          </a:prstGeom>
          <a:noFill/>
        </p:spPr>
        <p:txBody>
          <a:bodyPr wrap="none" rtlCol="0">
            <a:spAutoFit/>
          </a:bodyPr>
          <a:lstStyle/>
          <a:p>
            <a:pPr fontAlgn="auto">
              <a:spcBef>
                <a:spcPts val="0"/>
              </a:spcBef>
              <a:spcAft>
                <a:spcPts val="0"/>
              </a:spcAft>
              <a:tabLst>
                <a:tab pos="536972" algn="l"/>
              </a:tabLst>
            </a:pPr>
            <a:r>
              <a:rPr lang="en-GB" sz="825" dirty="0">
                <a:solidFill>
                  <a:srgbClr val="595959"/>
                </a:solidFill>
                <a:latin typeface="Calibri"/>
              </a:rPr>
              <a:t>3 to 5</a:t>
            </a:r>
          </a:p>
        </p:txBody>
      </p:sp>
      <p:sp>
        <p:nvSpPr>
          <p:cNvPr id="47" name="TextBox 46"/>
          <p:cNvSpPr txBox="1"/>
          <p:nvPr/>
        </p:nvSpPr>
        <p:spPr>
          <a:xfrm>
            <a:off x="5004351" y="5883134"/>
            <a:ext cx="482824" cy="219291"/>
          </a:xfrm>
          <a:prstGeom prst="rect">
            <a:avLst/>
          </a:prstGeom>
          <a:noFill/>
        </p:spPr>
        <p:txBody>
          <a:bodyPr wrap="none" rtlCol="0">
            <a:spAutoFit/>
          </a:bodyPr>
          <a:lstStyle/>
          <a:p>
            <a:pPr fontAlgn="auto">
              <a:spcBef>
                <a:spcPts val="0"/>
              </a:spcBef>
              <a:spcAft>
                <a:spcPts val="0"/>
              </a:spcAft>
              <a:tabLst>
                <a:tab pos="536972" algn="l"/>
              </a:tabLst>
            </a:pPr>
            <a:r>
              <a:rPr lang="en-GB" sz="825" dirty="0">
                <a:solidFill>
                  <a:srgbClr val="595959"/>
                </a:solidFill>
                <a:latin typeface="Calibri"/>
              </a:rPr>
              <a:t>6 to 10</a:t>
            </a:r>
          </a:p>
        </p:txBody>
      </p:sp>
      <p:sp>
        <p:nvSpPr>
          <p:cNvPr id="48" name="TextBox 47"/>
          <p:cNvSpPr txBox="1"/>
          <p:nvPr/>
        </p:nvSpPr>
        <p:spPr>
          <a:xfrm>
            <a:off x="5009141" y="6087994"/>
            <a:ext cx="535724" cy="219291"/>
          </a:xfrm>
          <a:prstGeom prst="rect">
            <a:avLst/>
          </a:prstGeom>
          <a:noFill/>
        </p:spPr>
        <p:txBody>
          <a:bodyPr wrap="none" rtlCol="0">
            <a:spAutoFit/>
          </a:bodyPr>
          <a:lstStyle/>
          <a:p>
            <a:pPr fontAlgn="auto">
              <a:spcBef>
                <a:spcPts val="0"/>
              </a:spcBef>
              <a:spcAft>
                <a:spcPts val="0"/>
              </a:spcAft>
              <a:tabLst>
                <a:tab pos="536972" algn="l"/>
              </a:tabLst>
            </a:pPr>
            <a:r>
              <a:rPr lang="en-GB" sz="825" dirty="0">
                <a:solidFill>
                  <a:srgbClr val="595959"/>
                </a:solidFill>
                <a:latin typeface="Calibri"/>
              </a:rPr>
              <a:t>11 to 20</a:t>
            </a:r>
          </a:p>
        </p:txBody>
      </p:sp>
      <p:sp>
        <p:nvSpPr>
          <p:cNvPr id="49" name="TextBox 48"/>
          <p:cNvSpPr txBox="1"/>
          <p:nvPr/>
        </p:nvSpPr>
        <p:spPr>
          <a:xfrm>
            <a:off x="4946842" y="6260151"/>
            <a:ext cx="343364" cy="219291"/>
          </a:xfrm>
          <a:prstGeom prst="rect">
            <a:avLst/>
          </a:prstGeom>
          <a:noFill/>
        </p:spPr>
        <p:txBody>
          <a:bodyPr wrap="none" rtlCol="0">
            <a:spAutoFit/>
          </a:bodyPr>
          <a:lstStyle/>
          <a:p>
            <a:pPr fontAlgn="auto">
              <a:spcBef>
                <a:spcPts val="0"/>
              </a:spcBef>
              <a:spcAft>
                <a:spcPts val="0"/>
              </a:spcAft>
              <a:tabLst>
                <a:tab pos="536972" algn="l"/>
              </a:tabLst>
            </a:pPr>
            <a:r>
              <a:rPr lang="en-GB" sz="825" dirty="0">
                <a:solidFill>
                  <a:srgbClr val="595959"/>
                </a:solidFill>
                <a:latin typeface="Calibri"/>
              </a:rPr>
              <a:t>&gt;20</a:t>
            </a:r>
          </a:p>
        </p:txBody>
      </p:sp>
    </p:spTree>
    <p:extLst>
      <p:ext uri="{BB962C8B-B14F-4D97-AF65-F5344CB8AC3E}">
        <p14:creationId xmlns:p14="http://schemas.microsoft.com/office/powerpoint/2010/main" val="9629105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Diagramm 36"/>
          <p:cNvGraphicFramePr/>
          <p:nvPr>
            <p:extLst/>
          </p:nvPr>
        </p:nvGraphicFramePr>
        <p:xfrm>
          <a:off x="2483771" y="1833717"/>
          <a:ext cx="1947187" cy="2497401"/>
        </p:xfrm>
        <a:graphic>
          <a:graphicData uri="http://schemas.openxmlformats.org/drawingml/2006/chart">
            <c:chart xmlns:c="http://schemas.openxmlformats.org/drawingml/2006/chart" xmlns:r="http://schemas.openxmlformats.org/officeDocument/2006/relationships" r:id="rId2"/>
          </a:graphicData>
        </a:graphic>
      </p:graphicFrame>
      <p:sp>
        <p:nvSpPr>
          <p:cNvPr id="38" name="TextBox 11"/>
          <p:cNvSpPr txBox="1"/>
          <p:nvPr/>
        </p:nvSpPr>
        <p:spPr>
          <a:xfrm>
            <a:off x="396552" y="1412776"/>
            <a:ext cx="6767736" cy="461665"/>
          </a:xfrm>
          <a:prstGeom prst="rect">
            <a:avLst/>
          </a:prstGeom>
          <a:noFill/>
        </p:spPr>
        <p:txBody>
          <a:bodyPr wrap="square" rtlCol="0">
            <a:spAutoFit/>
          </a:bodyPr>
          <a:lstStyle/>
          <a:p>
            <a:pPr fontAlgn="auto">
              <a:spcBef>
                <a:spcPts val="0"/>
              </a:spcBef>
              <a:spcAft>
                <a:spcPts val="0"/>
              </a:spcAft>
            </a:pPr>
            <a:r>
              <a:rPr lang="de-DE" sz="2400" b="1" dirty="0"/>
              <a:t>Response </a:t>
            </a:r>
            <a:r>
              <a:rPr lang="de-DE" sz="2400" b="1" dirty="0" err="1" smtClean="0"/>
              <a:t>to</a:t>
            </a:r>
            <a:r>
              <a:rPr lang="de-DE" sz="2400" b="1" dirty="0" smtClean="0"/>
              <a:t> </a:t>
            </a:r>
            <a:r>
              <a:rPr lang="de-DE" sz="2400" b="1" dirty="0" err="1" smtClean="0"/>
              <a:t>ElectriFI</a:t>
            </a:r>
            <a:endParaRPr lang="de-DE" sz="2400" b="1" dirty="0"/>
          </a:p>
        </p:txBody>
      </p:sp>
      <p:sp>
        <p:nvSpPr>
          <p:cNvPr id="2" name="Rectangle 1"/>
          <p:cNvSpPr/>
          <p:nvPr/>
        </p:nvSpPr>
        <p:spPr>
          <a:xfrm>
            <a:off x="2825295" y="2832539"/>
            <a:ext cx="420308" cy="276999"/>
          </a:xfrm>
          <a:prstGeom prst="rect">
            <a:avLst/>
          </a:prstGeom>
        </p:spPr>
        <p:txBody>
          <a:bodyPr wrap="none">
            <a:spAutoFit/>
          </a:bodyPr>
          <a:lstStyle/>
          <a:p>
            <a:pPr fontAlgn="auto">
              <a:spcBef>
                <a:spcPts val="0"/>
              </a:spcBef>
              <a:spcAft>
                <a:spcPts val="0"/>
              </a:spcAft>
            </a:pPr>
            <a:r>
              <a:rPr lang="de-DE" b="1" dirty="0" smtClean="0">
                <a:solidFill>
                  <a:prstClr val="white"/>
                </a:solidFill>
                <a:latin typeface="Calibri"/>
              </a:rPr>
              <a:t>155</a:t>
            </a:r>
            <a:endParaRPr lang="de-DE" dirty="0">
              <a:solidFill>
                <a:prstClr val="black"/>
              </a:solidFill>
              <a:latin typeface="Calibri"/>
            </a:endParaRPr>
          </a:p>
        </p:txBody>
      </p:sp>
      <p:sp>
        <p:nvSpPr>
          <p:cNvPr id="12" name="Rectangle 11"/>
          <p:cNvSpPr/>
          <p:nvPr/>
        </p:nvSpPr>
        <p:spPr>
          <a:xfrm>
            <a:off x="3791330" y="2853270"/>
            <a:ext cx="341760" cy="276999"/>
          </a:xfrm>
          <a:prstGeom prst="rect">
            <a:avLst/>
          </a:prstGeom>
        </p:spPr>
        <p:txBody>
          <a:bodyPr wrap="none">
            <a:spAutoFit/>
          </a:bodyPr>
          <a:lstStyle/>
          <a:p>
            <a:pPr fontAlgn="auto">
              <a:spcBef>
                <a:spcPts val="0"/>
              </a:spcBef>
              <a:spcAft>
                <a:spcPts val="0"/>
              </a:spcAft>
            </a:pPr>
            <a:r>
              <a:rPr lang="de-DE" b="1" dirty="0" smtClean="0">
                <a:solidFill>
                  <a:prstClr val="white"/>
                </a:solidFill>
                <a:latin typeface="Calibri"/>
              </a:rPr>
              <a:t>25</a:t>
            </a:r>
            <a:endParaRPr lang="de-DE" dirty="0">
              <a:solidFill>
                <a:prstClr val="black"/>
              </a:solidFill>
              <a:latin typeface="Calibri"/>
            </a:endParaRPr>
          </a:p>
        </p:txBody>
      </p:sp>
      <p:graphicFrame>
        <p:nvGraphicFramePr>
          <p:cNvPr id="26" name="Chart 25"/>
          <p:cNvGraphicFramePr/>
          <p:nvPr>
            <p:extLst>
              <p:ext uri="{D42A27DB-BD31-4B8C-83A1-F6EECF244321}">
                <p14:modId xmlns:p14="http://schemas.microsoft.com/office/powerpoint/2010/main" val="2478719439"/>
              </p:ext>
            </p:extLst>
          </p:nvPr>
        </p:nvGraphicFramePr>
        <p:xfrm>
          <a:off x="395536" y="2295383"/>
          <a:ext cx="4035422" cy="40139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Chart 27"/>
          <p:cNvGraphicFramePr/>
          <p:nvPr>
            <p:extLst>
              <p:ext uri="{D42A27DB-BD31-4B8C-83A1-F6EECF244321}">
                <p14:modId xmlns:p14="http://schemas.microsoft.com/office/powerpoint/2010/main" val="2109221513"/>
              </p:ext>
            </p:extLst>
          </p:nvPr>
        </p:nvGraphicFramePr>
        <p:xfrm>
          <a:off x="3570850" y="1530043"/>
          <a:ext cx="6254424" cy="5544616"/>
        </p:xfrm>
        <a:graphic>
          <a:graphicData uri="http://schemas.openxmlformats.org/drawingml/2006/chart">
            <c:chart xmlns:c="http://schemas.openxmlformats.org/drawingml/2006/chart" xmlns:r="http://schemas.openxmlformats.org/officeDocument/2006/relationships" r:id="rId4"/>
          </a:graphicData>
        </a:graphic>
      </p:graphicFrame>
      <p:sp>
        <p:nvSpPr>
          <p:cNvPr id="30" name="TextBox 11"/>
          <p:cNvSpPr txBox="1"/>
          <p:nvPr/>
        </p:nvSpPr>
        <p:spPr>
          <a:xfrm>
            <a:off x="827088" y="5253568"/>
            <a:ext cx="1944687" cy="369332"/>
          </a:xfrm>
          <a:prstGeom prst="rect">
            <a:avLst/>
          </a:prstGeom>
          <a:noFill/>
        </p:spPr>
        <p:txBody>
          <a:bodyPr wrap="square" rtlCol="0">
            <a:spAutoFit/>
          </a:bodyPr>
          <a:lstStyle/>
          <a:p>
            <a:pPr algn="ctr" fontAlgn="auto">
              <a:spcBef>
                <a:spcPts val="0"/>
              </a:spcBef>
              <a:spcAft>
                <a:spcPts val="0"/>
              </a:spcAft>
            </a:pPr>
            <a:r>
              <a:rPr lang="de-DE" sz="1800" b="1" dirty="0" smtClean="0">
                <a:solidFill>
                  <a:prstClr val="black">
                    <a:lumMod val="65000"/>
                    <a:lumOff val="35000"/>
                  </a:prstClr>
                </a:solidFill>
                <a:latin typeface="Calibri"/>
              </a:rPr>
              <a:t>Business Models</a:t>
            </a:r>
            <a:endParaRPr lang="de-DE" sz="1800" b="1" dirty="0">
              <a:solidFill>
                <a:prstClr val="black">
                  <a:lumMod val="65000"/>
                  <a:lumOff val="35000"/>
                </a:prstClr>
              </a:solidFill>
              <a:latin typeface="Calibri"/>
            </a:endParaRPr>
          </a:p>
        </p:txBody>
      </p:sp>
      <p:sp>
        <p:nvSpPr>
          <p:cNvPr id="31" name="TextBox 11"/>
          <p:cNvSpPr txBox="1"/>
          <p:nvPr/>
        </p:nvSpPr>
        <p:spPr>
          <a:xfrm>
            <a:off x="5652121" y="5250436"/>
            <a:ext cx="1728191" cy="369332"/>
          </a:xfrm>
          <a:prstGeom prst="rect">
            <a:avLst/>
          </a:prstGeom>
          <a:noFill/>
        </p:spPr>
        <p:txBody>
          <a:bodyPr wrap="square" rtlCol="0">
            <a:spAutoFit/>
          </a:bodyPr>
          <a:lstStyle/>
          <a:p>
            <a:pPr algn="ctr" fontAlgn="auto">
              <a:spcBef>
                <a:spcPts val="0"/>
              </a:spcBef>
              <a:spcAft>
                <a:spcPts val="0"/>
              </a:spcAft>
            </a:pPr>
            <a:r>
              <a:rPr lang="de-DE" sz="1800" b="1" dirty="0" smtClean="0">
                <a:solidFill>
                  <a:prstClr val="black">
                    <a:lumMod val="65000"/>
                    <a:lumOff val="35000"/>
                  </a:prstClr>
                </a:solidFill>
                <a:latin typeface="Calibri"/>
              </a:rPr>
              <a:t>Technologies</a:t>
            </a:r>
            <a:endParaRPr lang="de-DE" sz="1800" b="1" dirty="0">
              <a:solidFill>
                <a:prstClr val="black">
                  <a:lumMod val="65000"/>
                  <a:lumOff val="35000"/>
                </a:prstClr>
              </a:solidFill>
              <a:latin typeface="Calibri"/>
            </a:endParaRPr>
          </a:p>
        </p:txBody>
      </p:sp>
    </p:spTree>
    <p:extLst>
      <p:ext uri="{BB962C8B-B14F-4D97-AF65-F5344CB8AC3E}">
        <p14:creationId xmlns:p14="http://schemas.microsoft.com/office/powerpoint/2010/main" val="33417129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55912" y="1340768"/>
            <a:ext cx="5896607" cy="467580"/>
          </a:xfrm>
          <a:prstGeom prst="rect">
            <a:avLst/>
          </a:prstGeom>
          <a:noFill/>
        </p:spPr>
        <p:txBody>
          <a:bodyPr wrap="square" lIns="82058" tIns="41029" rIns="82058" bIns="41029" rtlCol="0">
            <a:spAutoFit/>
          </a:bodyPr>
          <a:lstStyle/>
          <a:p>
            <a:r>
              <a:rPr lang="en-GB" sz="2500" b="1" dirty="0" smtClean="0"/>
              <a:t>Women and </a:t>
            </a:r>
            <a:r>
              <a:rPr lang="en-GB" sz="2500" b="1" dirty="0"/>
              <a:t>Sustainable Energy</a:t>
            </a:r>
          </a:p>
        </p:txBody>
      </p:sp>
      <p:sp>
        <p:nvSpPr>
          <p:cNvPr id="6" name="Rectangle 3"/>
          <p:cNvSpPr txBox="1">
            <a:spLocks noChangeArrowheads="1"/>
          </p:cNvSpPr>
          <p:nvPr/>
        </p:nvSpPr>
        <p:spPr>
          <a:xfrm>
            <a:off x="457200" y="2492375"/>
            <a:ext cx="8229600" cy="3529013"/>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endParaRPr lang="en-US" altLang="en-US" i="0" kern="0" dirty="0"/>
          </a:p>
        </p:txBody>
      </p:sp>
      <p:sp>
        <p:nvSpPr>
          <p:cNvPr id="8" name="Rectangle 3"/>
          <p:cNvSpPr txBox="1">
            <a:spLocks noChangeArrowheads="1"/>
          </p:cNvSpPr>
          <p:nvPr/>
        </p:nvSpPr>
        <p:spPr>
          <a:xfrm>
            <a:off x="3491880" y="1851963"/>
            <a:ext cx="5652120" cy="4457357"/>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Clr>
                <a:srgbClr val="3166CF"/>
              </a:buClr>
              <a:buNone/>
            </a:pPr>
            <a:r>
              <a:rPr lang="fr-BE" sz="2000" i="0" dirty="0" smtClean="0"/>
              <a:t>Support </a:t>
            </a:r>
            <a:r>
              <a:rPr lang="fr-BE" sz="2000" i="0" dirty="0" err="1" smtClean="0"/>
              <a:t>women's</a:t>
            </a:r>
            <a:r>
              <a:rPr lang="fr-BE" sz="2000" i="0" dirty="0" smtClean="0"/>
              <a:t> </a:t>
            </a:r>
            <a:r>
              <a:rPr lang="fr-BE" sz="2000" i="0" dirty="0" err="1" smtClean="0"/>
              <a:t>economic</a:t>
            </a:r>
            <a:r>
              <a:rPr lang="fr-BE" sz="2000" i="0" dirty="0" smtClean="0"/>
              <a:t> </a:t>
            </a:r>
            <a:r>
              <a:rPr lang="fr-BE" sz="2000" i="0" dirty="0" err="1" smtClean="0"/>
              <a:t>empowerment</a:t>
            </a:r>
            <a:r>
              <a:rPr lang="fr-BE" sz="2000" i="0" dirty="0" smtClean="0"/>
              <a:t> </a:t>
            </a:r>
            <a:r>
              <a:rPr lang="fr-BE" sz="2000" i="0" dirty="0" err="1" smtClean="0"/>
              <a:t>through</a:t>
            </a:r>
            <a:r>
              <a:rPr lang="fr-BE" sz="2000" i="0" dirty="0" smtClean="0"/>
              <a:t>:</a:t>
            </a:r>
          </a:p>
          <a:p>
            <a:pPr marL="0" indent="0">
              <a:buClr>
                <a:srgbClr val="3166CF"/>
              </a:buClr>
              <a:buNone/>
            </a:pPr>
            <a:endParaRPr lang="fr-BE" sz="2000" i="0" dirty="0" smtClean="0"/>
          </a:p>
          <a:p>
            <a:pPr>
              <a:buClr>
                <a:srgbClr val="3166CF"/>
              </a:buClr>
              <a:buFont typeface="Wingdings" panose="05000000000000000000" pitchFamily="2" charset="2"/>
              <a:buChar char="Ø"/>
            </a:pPr>
            <a:r>
              <a:rPr lang="fr-BE" sz="2000" b="1" i="0" dirty="0" smtClean="0"/>
              <a:t>Jobs &amp; </a:t>
            </a:r>
            <a:r>
              <a:rPr lang="fr-BE" sz="2000" b="1" i="0" dirty="0" err="1" smtClean="0"/>
              <a:t>entrepreneurship</a:t>
            </a:r>
            <a:r>
              <a:rPr lang="fr-BE" sz="2000" b="1" i="0" dirty="0" smtClean="0"/>
              <a:t> </a:t>
            </a:r>
            <a:r>
              <a:rPr lang="fr-BE" sz="2000" i="0" dirty="0" smtClean="0"/>
              <a:t>in the </a:t>
            </a:r>
            <a:r>
              <a:rPr lang="fr-BE" sz="2000" i="0" dirty="0" err="1" smtClean="0"/>
              <a:t>energy</a:t>
            </a:r>
            <a:r>
              <a:rPr lang="fr-BE" sz="2000" i="0" dirty="0" smtClean="0"/>
              <a:t> </a:t>
            </a:r>
            <a:r>
              <a:rPr lang="fr-BE" sz="2000" i="0" dirty="0" err="1" smtClean="0"/>
              <a:t>sector</a:t>
            </a:r>
            <a:endParaRPr lang="fr-BE" sz="2000" i="0" dirty="0" smtClean="0"/>
          </a:p>
          <a:p>
            <a:pPr>
              <a:buClr>
                <a:srgbClr val="3166CF"/>
              </a:buClr>
              <a:buFont typeface="Wingdings" panose="05000000000000000000" pitchFamily="2" charset="2"/>
              <a:buChar char="Ø"/>
            </a:pPr>
            <a:r>
              <a:rPr lang="fr-BE" sz="2000" b="1" i="0" dirty="0" smtClean="0"/>
              <a:t>Productive uses </a:t>
            </a:r>
            <a:r>
              <a:rPr lang="fr-BE" sz="2000" i="0" dirty="0" smtClean="0"/>
              <a:t>of </a:t>
            </a:r>
            <a:r>
              <a:rPr lang="fr-BE" sz="2000" i="0" dirty="0" err="1" smtClean="0"/>
              <a:t>energy</a:t>
            </a:r>
            <a:endParaRPr lang="fr-BE" sz="2000" i="0" dirty="0" smtClean="0"/>
          </a:p>
          <a:p>
            <a:pPr>
              <a:buClr>
                <a:srgbClr val="3166CF"/>
              </a:buClr>
              <a:buFont typeface="Wingdings" panose="05000000000000000000" pitchFamily="2" charset="2"/>
              <a:buChar char="Ø"/>
            </a:pPr>
            <a:r>
              <a:rPr lang="fr-BE" sz="2000" i="0" dirty="0" err="1"/>
              <a:t>V</a:t>
            </a:r>
            <a:r>
              <a:rPr lang="fr-BE" sz="2000" i="0" dirty="0" err="1" smtClean="0"/>
              <a:t>ocational</a:t>
            </a:r>
            <a:r>
              <a:rPr lang="fr-BE" sz="2000" i="0" dirty="0" smtClean="0"/>
              <a:t> training, </a:t>
            </a:r>
            <a:r>
              <a:rPr lang="fr-BE" sz="2000" i="0" dirty="0" err="1" smtClean="0"/>
              <a:t>political</a:t>
            </a:r>
            <a:r>
              <a:rPr lang="fr-BE" sz="2000" i="0" dirty="0" smtClean="0"/>
              <a:t> </a:t>
            </a:r>
            <a:r>
              <a:rPr lang="fr-BE" sz="2000" i="0" dirty="0" err="1" smtClean="0"/>
              <a:t>advocacy</a:t>
            </a:r>
            <a:r>
              <a:rPr lang="fr-BE" sz="2000" i="0" dirty="0"/>
              <a:t> </a:t>
            </a:r>
            <a:r>
              <a:rPr lang="fr-BE" sz="2000" i="0" dirty="0" smtClean="0"/>
              <a:t>and </a:t>
            </a:r>
            <a:r>
              <a:rPr lang="fr-BE" sz="2000" i="0" dirty="0" err="1" smtClean="0"/>
              <a:t>awareness</a:t>
            </a:r>
            <a:r>
              <a:rPr lang="fr-BE" sz="2000" i="0" dirty="0" smtClean="0"/>
              <a:t> </a:t>
            </a:r>
            <a:r>
              <a:rPr lang="fr-BE" sz="2000" i="0" dirty="0" err="1" smtClean="0"/>
              <a:t>campaigns</a:t>
            </a:r>
            <a:endParaRPr lang="en-GB" sz="2000" i="0" dirty="0" smtClean="0"/>
          </a:p>
          <a:p>
            <a:pPr>
              <a:buClr>
                <a:srgbClr val="3166CF"/>
              </a:buClr>
              <a:buFont typeface="Wingdings" panose="05000000000000000000" pitchFamily="2" charset="2"/>
              <a:buChar char="Ø"/>
            </a:pPr>
            <a:r>
              <a:rPr lang="en-GB" sz="2000" i="0" dirty="0" smtClean="0"/>
              <a:t>Within the larger EU Gender </a:t>
            </a:r>
            <a:r>
              <a:rPr lang="en-GB" sz="2000" i="0" dirty="0"/>
              <a:t>Action Plan </a:t>
            </a:r>
            <a:endParaRPr lang="en-GB" sz="2000" i="0" dirty="0" smtClean="0"/>
          </a:p>
          <a:p>
            <a:pPr>
              <a:buClr>
                <a:srgbClr val="3166CF"/>
              </a:buClr>
              <a:buFont typeface="Wingdings" panose="05000000000000000000" pitchFamily="2" charset="2"/>
              <a:buChar char="Ø"/>
            </a:pPr>
            <a:r>
              <a:rPr lang="en-GB" sz="2000" i="0" dirty="0" smtClean="0"/>
              <a:t>EUR </a:t>
            </a:r>
            <a:r>
              <a:rPr lang="en-GB" sz="2000" i="0" dirty="0"/>
              <a:t>20 million allocation to </a:t>
            </a:r>
            <a:r>
              <a:rPr lang="en-GB" sz="2000" i="0" dirty="0" smtClean="0"/>
              <a:t>Call </a:t>
            </a:r>
            <a:r>
              <a:rPr lang="en-GB" sz="2000" i="0" dirty="0"/>
              <a:t>for proposals </a:t>
            </a:r>
            <a:r>
              <a:rPr lang="en-GB" sz="2000" i="0" dirty="0" smtClean="0">
                <a:solidFill>
                  <a:schemeClr val="accent4"/>
                </a:solidFill>
              </a:rPr>
              <a:t>(ongoing)</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9374" t="-863" r="29574"/>
          <a:stretch/>
        </p:blipFill>
        <p:spPr>
          <a:xfrm>
            <a:off x="-16667" y="908720"/>
            <a:ext cx="3372580" cy="5832648"/>
          </a:xfrm>
          <a:prstGeom prst="rect">
            <a:avLst/>
          </a:prstGeom>
        </p:spPr>
      </p:pic>
    </p:spTree>
    <p:extLst>
      <p:ext uri="{BB962C8B-B14F-4D97-AF65-F5344CB8AC3E}">
        <p14:creationId xmlns:p14="http://schemas.microsoft.com/office/powerpoint/2010/main" val="386741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0417" y="4917648"/>
            <a:ext cx="4065587" cy="1631216"/>
          </a:xfrm>
          <a:prstGeom prst="rect">
            <a:avLst/>
          </a:prstGeom>
          <a:solidFill>
            <a:schemeClr val="accent1">
              <a:lumMod val="20000"/>
              <a:lumOff val="80000"/>
            </a:schemeClr>
          </a:solidFill>
        </p:spPr>
        <p:txBody>
          <a:bodyPr>
            <a:spAutoFit/>
          </a:bodyPr>
          <a:lstStyle/>
          <a:p>
            <a:pPr>
              <a:defRPr/>
            </a:pPr>
            <a:r>
              <a:rPr lang="en-GB" sz="1600" b="1" dirty="0" smtClean="0">
                <a:solidFill>
                  <a:schemeClr val="tx1"/>
                </a:solidFill>
                <a:latin typeface="EC Square Sans Cond Pro" panose="020B0506040000020004" pitchFamily="34" charset="0"/>
              </a:rPr>
              <a:t>3 </a:t>
            </a:r>
            <a:r>
              <a:rPr lang="en-GB" sz="1600" b="1" dirty="0">
                <a:solidFill>
                  <a:schemeClr val="tx1"/>
                </a:solidFill>
                <a:latin typeface="EC Square Sans Cond Pro" panose="020B0506040000020004" pitchFamily="34" charset="0"/>
              </a:rPr>
              <a:t>billion people cook and heat their homes using open fires and simple stoves burning biomass (wood, animal dung and crop waste) and coal. </a:t>
            </a:r>
            <a:endParaRPr lang="en-GB" sz="1600" b="1" dirty="0" smtClean="0">
              <a:solidFill>
                <a:schemeClr val="tx1"/>
              </a:solidFill>
              <a:latin typeface="EC Square Sans Cond Pro" panose="020B0506040000020004" pitchFamily="34" charset="0"/>
            </a:endParaRPr>
          </a:p>
          <a:p>
            <a:pPr>
              <a:defRPr/>
            </a:pPr>
            <a:endParaRPr lang="en-GB" dirty="0">
              <a:solidFill>
                <a:schemeClr val="tx1"/>
              </a:solidFill>
              <a:latin typeface="EC Square Sans Cond Pro" panose="020B0506040000020004" pitchFamily="34" charset="0"/>
            </a:endParaRPr>
          </a:p>
          <a:p>
            <a:pPr>
              <a:defRPr/>
            </a:pPr>
            <a:r>
              <a:rPr lang="en-GB" dirty="0" smtClean="0">
                <a:solidFill>
                  <a:schemeClr val="tx1"/>
                </a:solidFill>
                <a:latin typeface="EC Square Sans Cond Pro" panose="020B0506040000020004" pitchFamily="34" charset="0"/>
              </a:rPr>
              <a:t>Over </a:t>
            </a:r>
            <a:r>
              <a:rPr lang="en-GB" dirty="0">
                <a:solidFill>
                  <a:schemeClr val="tx1"/>
                </a:solidFill>
                <a:latin typeface="EC Square Sans Cond Pro" panose="020B0506040000020004" pitchFamily="34" charset="0"/>
              </a:rPr>
              <a:t>4 million people die prematurely from illness attributable to the household air pollution from cooking with solid fuels (WHO, 2016).</a:t>
            </a:r>
          </a:p>
        </p:txBody>
      </p:sp>
      <p:pic>
        <p:nvPicPr>
          <p:cNvPr id="1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417" y="1861220"/>
            <a:ext cx="3897312"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txBox="1">
            <a:spLocks/>
          </p:cNvSpPr>
          <p:nvPr/>
        </p:nvSpPr>
        <p:spPr>
          <a:xfrm>
            <a:off x="1259632" y="1339471"/>
            <a:ext cx="6660232" cy="498358"/>
          </a:xfrm>
          <a:prstGeom prst="rect">
            <a:avLst/>
          </a:prstGeom>
          <a:noFill/>
        </p:spPr>
        <p:txBody>
          <a:bodyPr wrap="square" lIns="82058" tIns="41029" rIns="82058" bIns="41029" rtlCol="0">
            <a:spAutoFit/>
          </a:bodyPr>
          <a:lstStyle>
            <a:lvl1pPr marL="358775" algn="l" rtl="0" eaLnBrk="1" fontAlgn="base" hangingPunct="1">
              <a:spcBef>
                <a:spcPct val="0"/>
              </a:spcBef>
              <a:spcAft>
                <a:spcPct val="0"/>
              </a:spcAft>
              <a:defRPr sz="3000" b="1">
                <a:solidFill>
                  <a:srgbClr val="0F5494"/>
                </a:solidFill>
                <a:latin typeface="+mj-lt"/>
                <a:ea typeface="+mj-ea"/>
                <a:cs typeface="+mj-cs"/>
              </a:defRPr>
            </a:lvl1pPr>
            <a:lvl2pPr marL="358775" algn="l" rtl="0" eaLnBrk="1" fontAlgn="base" hangingPunct="1">
              <a:spcBef>
                <a:spcPct val="0"/>
              </a:spcBef>
              <a:spcAft>
                <a:spcPct val="0"/>
              </a:spcAft>
              <a:defRPr sz="3000" b="1">
                <a:solidFill>
                  <a:srgbClr val="0F5494"/>
                </a:solidFill>
                <a:latin typeface="Verdana" pitchFamily="34" charset="0"/>
              </a:defRPr>
            </a:lvl2pPr>
            <a:lvl3pPr marL="358775" algn="l" rtl="0" eaLnBrk="1" fontAlgn="base" hangingPunct="1">
              <a:spcBef>
                <a:spcPct val="0"/>
              </a:spcBef>
              <a:spcAft>
                <a:spcPct val="0"/>
              </a:spcAft>
              <a:defRPr sz="3000" b="1">
                <a:solidFill>
                  <a:srgbClr val="0F5494"/>
                </a:solidFill>
                <a:latin typeface="Verdana" pitchFamily="34" charset="0"/>
              </a:defRPr>
            </a:lvl3pPr>
            <a:lvl4pPr marL="358775" algn="l" rtl="0" eaLnBrk="1" fontAlgn="base" hangingPunct="1">
              <a:spcBef>
                <a:spcPct val="0"/>
              </a:spcBef>
              <a:spcAft>
                <a:spcPct val="0"/>
              </a:spcAft>
              <a:defRPr sz="3000" b="1">
                <a:solidFill>
                  <a:srgbClr val="0F5494"/>
                </a:solidFill>
                <a:latin typeface="Verdana" pitchFamily="34" charset="0"/>
              </a:defRPr>
            </a:lvl4pPr>
            <a:lvl5pPr marL="358775" algn="l" rtl="0" eaLnBrk="1" fontAlgn="base" hangingPunct="1">
              <a:spcBef>
                <a:spcPct val="0"/>
              </a:spcBef>
              <a:spcAft>
                <a:spcPct val="0"/>
              </a:spcAft>
              <a:defRPr sz="3000" b="1">
                <a:solidFill>
                  <a:srgbClr val="0F5494"/>
                </a:solidFill>
                <a:latin typeface="Verdana" pitchFamily="34" charset="0"/>
              </a:defRPr>
            </a:lvl5pPr>
            <a:lvl6pPr marL="815975" algn="l" rtl="0" eaLnBrk="1" fontAlgn="base" hangingPunct="1">
              <a:spcBef>
                <a:spcPct val="0"/>
              </a:spcBef>
              <a:spcAft>
                <a:spcPct val="0"/>
              </a:spcAft>
              <a:defRPr sz="3000" b="1">
                <a:solidFill>
                  <a:srgbClr val="0F5494"/>
                </a:solidFill>
                <a:latin typeface="Verdana" pitchFamily="34" charset="0"/>
              </a:defRPr>
            </a:lvl6pPr>
            <a:lvl7pPr marL="1273175" algn="l" rtl="0" eaLnBrk="1" fontAlgn="base" hangingPunct="1">
              <a:spcBef>
                <a:spcPct val="0"/>
              </a:spcBef>
              <a:spcAft>
                <a:spcPct val="0"/>
              </a:spcAft>
              <a:defRPr sz="3000" b="1">
                <a:solidFill>
                  <a:srgbClr val="0F5494"/>
                </a:solidFill>
                <a:latin typeface="Verdana" pitchFamily="34" charset="0"/>
              </a:defRPr>
            </a:lvl7pPr>
            <a:lvl8pPr marL="1730375" algn="l" rtl="0" eaLnBrk="1" fontAlgn="base" hangingPunct="1">
              <a:spcBef>
                <a:spcPct val="0"/>
              </a:spcBef>
              <a:spcAft>
                <a:spcPct val="0"/>
              </a:spcAft>
              <a:defRPr sz="3000" b="1">
                <a:solidFill>
                  <a:srgbClr val="0F5494"/>
                </a:solidFill>
                <a:latin typeface="Verdana" pitchFamily="34" charset="0"/>
              </a:defRPr>
            </a:lvl8pPr>
            <a:lvl9pPr marL="2187575" algn="l" rtl="0" eaLnBrk="1" fontAlgn="base" hangingPunct="1">
              <a:spcBef>
                <a:spcPct val="0"/>
              </a:spcBef>
              <a:spcAft>
                <a:spcPct val="0"/>
              </a:spcAft>
              <a:defRPr sz="3000" b="1">
                <a:solidFill>
                  <a:srgbClr val="0F5494"/>
                </a:solidFill>
                <a:latin typeface="Verdana" pitchFamily="34" charset="0"/>
              </a:defRPr>
            </a:lvl9pPr>
          </a:lstStyle>
          <a:p>
            <a:pPr algn="ctr"/>
            <a:r>
              <a:rPr lang="fr-BE" altLang="en-US" sz="2700" kern="1200" smtClean="0">
                <a:latin typeface="Verdana" pitchFamily="34" charset="0"/>
                <a:ea typeface="+mn-ea"/>
                <a:cs typeface="+mn-cs"/>
              </a:rPr>
              <a:t>Facts &amp; figures</a:t>
            </a:r>
            <a:endParaRPr lang="en-GB" altLang="en-US" sz="2700" kern="1200" dirty="0">
              <a:latin typeface="Verdana" pitchFamily="34" charset="0"/>
              <a:ea typeface="+mn-ea"/>
              <a:cs typeface="+mn-cs"/>
            </a:endParaRPr>
          </a:p>
        </p:txBody>
      </p:sp>
      <p:sp>
        <p:nvSpPr>
          <p:cNvPr id="15" name="Rectangle 3"/>
          <p:cNvSpPr>
            <a:spLocks noChangeArrowheads="1"/>
          </p:cNvSpPr>
          <p:nvPr/>
        </p:nvSpPr>
        <p:spPr bwMode="auto">
          <a:xfrm>
            <a:off x="990600" y="1143000"/>
            <a:ext cx="7772400" cy="99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Clr>
                <a:schemeClr val="bg1"/>
              </a:buClr>
              <a:buFontTx/>
              <a:buChar char="•"/>
            </a:pPr>
            <a:endParaRPr lang="en-US" altLang="en-US" sz="2000" b="1" i="1">
              <a:solidFill>
                <a:srgbClr val="1F4081"/>
              </a:solidFill>
              <a:latin typeface="Verdana" pitchFamily="34" charset="0"/>
            </a:endParaRPr>
          </a:p>
        </p:txBody>
      </p:sp>
      <p:sp>
        <p:nvSpPr>
          <p:cNvPr id="16" name="Rectangle 6"/>
          <p:cNvSpPr>
            <a:spLocks noChangeArrowheads="1"/>
          </p:cNvSpPr>
          <p:nvPr/>
        </p:nvSpPr>
        <p:spPr bwMode="auto">
          <a:xfrm>
            <a:off x="50417" y="4251279"/>
            <a:ext cx="4065587" cy="584775"/>
          </a:xfrm>
          <a:prstGeom prst="rect">
            <a:avLst/>
          </a:prstGeom>
          <a:solidFill>
            <a:schemeClr val="accent1">
              <a:lumMod val="20000"/>
              <a:lumOff val="80000"/>
            </a:schemeClr>
          </a:solidFill>
          <a:ln>
            <a:noFill/>
          </a:ln>
        </p:spPr>
        <p:txBody>
          <a:bodyPr>
            <a:spAutoFit/>
          </a:bodyPr>
          <a:lstStyle>
            <a:lvl1pPr eaLnBrk="0" hangingPunct="0">
              <a:defRPr sz="1200">
                <a:solidFill>
                  <a:srgbClr val="0F5494"/>
                </a:solidFill>
                <a:latin typeface="Verdana" pitchFamily="34" charset="0"/>
              </a:defRPr>
            </a:lvl1pPr>
            <a:lvl2pPr marL="742950" indent="-285750" eaLnBrk="0" hangingPunct="0">
              <a:defRPr sz="1200">
                <a:solidFill>
                  <a:srgbClr val="0F5494"/>
                </a:solidFill>
                <a:latin typeface="Verdana" pitchFamily="34" charset="0"/>
              </a:defRPr>
            </a:lvl2pPr>
            <a:lvl3pPr marL="1143000" indent="-228600" eaLnBrk="0" hangingPunct="0">
              <a:defRPr sz="1200">
                <a:solidFill>
                  <a:srgbClr val="0F5494"/>
                </a:solidFill>
                <a:latin typeface="Verdana" pitchFamily="34" charset="0"/>
              </a:defRPr>
            </a:lvl3pPr>
            <a:lvl4pPr marL="1600200" indent="-228600" eaLnBrk="0" hangingPunct="0">
              <a:defRPr sz="1200">
                <a:solidFill>
                  <a:srgbClr val="0F5494"/>
                </a:solidFill>
                <a:latin typeface="Verdana" pitchFamily="34" charset="0"/>
              </a:defRPr>
            </a:lvl4pPr>
            <a:lvl5pPr marL="2057400" indent="-228600" eaLnBrk="0" hangingPunct="0">
              <a:defRPr sz="1200">
                <a:solidFill>
                  <a:srgbClr val="0F5494"/>
                </a:solidFill>
                <a:latin typeface="Verdana" pitchFamily="34" charset="0"/>
              </a:defRPr>
            </a:lvl5pPr>
            <a:lvl6pPr marL="2514600" indent="-228600" eaLnBrk="0" fontAlgn="base" hangingPunct="0">
              <a:spcBef>
                <a:spcPct val="0"/>
              </a:spcBef>
              <a:spcAft>
                <a:spcPct val="0"/>
              </a:spcAft>
              <a:defRPr sz="1200">
                <a:solidFill>
                  <a:srgbClr val="0F5494"/>
                </a:solidFill>
                <a:latin typeface="Verdana" pitchFamily="34" charset="0"/>
              </a:defRPr>
            </a:lvl6pPr>
            <a:lvl7pPr marL="2971800" indent="-228600" eaLnBrk="0" fontAlgn="base" hangingPunct="0">
              <a:spcBef>
                <a:spcPct val="0"/>
              </a:spcBef>
              <a:spcAft>
                <a:spcPct val="0"/>
              </a:spcAft>
              <a:defRPr sz="1200">
                <a:solidFill>
                  <a:srgbClr val="0F5494"/>
                </a:solidFill>
                <a:latin typeface="Verdana" pitchFamily="34" charset="0"/>
              </a:defRPr>
            </a:lvl7pPr>
            <a:lvl8pPr marL="3429000" indent="-228600" eaLnBrk="0" fontAlgn="base" hangingPunct="0">
              <a:spcBef>
                <a:spcPct val="0"/>
              </a:spcBef>
              <a:spcAft>
                <a:spcPct val="0"/>
              </a:spcAft>
              <a:defRPr sz="1200">
                <a:solidFill>
                  <a:srgbClr val="0F5494"/>
                </a:solidFill>
                <a:latin typeface="Verdana" pitchFamily="34" charset="0"/>
              </a:defRPr>
            </a:lvl8pPr>
            <a:lvl9pPr marL="3886200" indent="-228600" eaLnBrk="0" fontAlgn="base" hangingPunct="0">
              <a:spcBef>
                <a:spcPct val="0"/>
              </a:spcBef>
              <a:spcAft>
                <a:spcPct val="0"/>
              </a:spcAft>
              <a:defRPr sz="1200">
                <a:solidFill>
                  <a:srgbClr val="0F5494"/>
                </a:solidFill>
                <a:latin typeface="Verdana" pitchFamily="34" charset="0"/>
              </a:defRPr>
            </a:lvl9pPr>
          </a:lstStyle>
          <a:p>
            <a:pPr algn="ctr" eaLnBrk="1" hangingPunct="1">
              <a:defRPr/>
            </a:pPr>
            <a:r>
              <a:rPr lang="en-GB" altLang="en-US" sz="1600" b="1" dirty="0" smtClean="0">
                <a:solidFill>
                  <a:schemeClr val="tx1"/>
                </a:solidFill>
                <a:latin typeface="EC Square Sans Cond Pro" panose="020B0506040000020004" pitchFamily="34" charset="0"/>
              </a:rPr>
              <a:t>1.2 billion people without access to electricity (IEA, 2016)</a:t>
            </a:r>
            <a:endParaRPr lang="en-GB" altLang="en-US" sz="1400" b="1" dirty="0" smtClean="0">
              <a:solidFill>
                <a:schemeClr val="tx1"/>
              </a:solidFill>
              <a:latin typeface="EC Square Sans Cond Pro" panose="020B0506040000020004" pitchFamily="34" charset="0"/>
            </a:endParaRPr>
          </a:p>
        </p:txBody>
      </p:sp>
      <p:sp>
        <p:nvSpPr>
          <p:cNvPr id="17" name="Rectangle 16"/>
          <p:cNvSpPr/>
          <p:nvPr/>
        </p:nvSpPr>
        <p:spPr>
          <a:xfrm>
            <a:off x="0" y="1491888"/>
            <a:ext cx="3075781" cy="369332"/>
          </a:xfrm>
          <a:prstGeom prst="rect">
            <a:avLst/>
          </a:prstGeom>
          <a:noFill/>
        </p:spPr>
        <p:txBody>
          <a:bodyPr>
            <a:spAutoFit/>
          </a:bodyPr>
          <a:lstStyle/>
          <a:p>
            <a:pPr>
              <a:defRPr/>
            </a:pPr>
            <a:r>
              <a:rPr lang="en-US" sz="1800" b="1" dirty="0">
                <a:ln w="1905"/>
                <a:solidFill>
                  <a:schemeClr val="accent1"/>
                </a:solidFill>
                <a:effectLst>
                  <a:innerShdw blurRad="69850" dist="43180" dir="5400000">
                    <a:srgbClr val="000000">
                      <a:alpha val="65000"/>
                    </a:srgbClr>
                  </a:innerShdw>
                </a:effectLst>
                <a:cs typeface="+mn-cs"/>
              </a:rPr>
              <a:t>Energy poverty</a:t>
            </a:r>
          </a:p>
        </p:txBody>
      </p:sp>
      <p:sp>
        <p:nvSpPr>
          <p:cNvPr id="18" name="Rectangle 17"/>
          <p:cNvSpPr/>
          <p:nvPr/>
        </p:nvSpPr>
        <p:spPr>
          <a:xfrm>
            <a:off x="4395788" y="2132549"/>
            <a:ext cx="4683537" cy="369332"/>
          </a:xfrm>
          <a:prstGeom prst="rect">
            <a:avLst/>
          </a:prstGeom>
          <a:noFill/>
        </p:spPr>
        <p:txBody>
          <a:bodyPr>
            <a:spAutoFit/>
          </a:bodyPr>
          <a:lstStyle/>
          <a:p>
            <a:pPr algn="r">
              <a:defRPr/>
            </a:pPr>
            <a:r>
              <a:rPr lang="en-US" sz="1800" b="1" dirty="0">
                <a:ln w="1905"/>
                <a:solidFill>
                  <a:schemeClr val="accent5">
                    <a:lumMod val="75000"/>
                  </a:schemeClr>
                </a:solidFill>
                <a:effectLst>
                  <a:innerShdw blurRad="69850" dist="43180" dir="5400000">
                    <a:srgbClr val="000000">
                      <a:alpha val="65000"/>
                    </a:srgbClr>
                  </a:innerShdw>
                </a:effectLst>
                <a:cs typeface="+mn-cs"/>
              </a:rPr>
              <a:t>Energy financing</a:t>
            </a:r>
          </a:p>
        </p:txBody>
      </p:sp>
      <p:sp>
        <p:nvSpPr>
          <p:cNvPr id="19" name="Rectangle 18"/>
          <p:cNvSpPr/>
          <p:nvPr/>
        </p:nvSpPr>
        <p:spPr>
          <a:xfrm>
            <a:off x="4395788" y="2618211"/>
            <a:ext cx="4716462" cy="1458861"/>
          </a:xfrm>
          <a:prstGeom prst="rect">
            <a:avLst/>
          </a:prstGeom>
          <a:solidFill>
            <a:schemeClr val="accent5">
              <a:lumMod val="40000"/>
              <a:lumOff val="60000"/>
            </a:schemeClr>
          </a:solidFill>
        </p:spPr>
        <p:txBody>
          <a:bodyPr>
            <a:spAutoFit/>
          </a:bodyPr>
          <a:lstStyle/>
          <a:p>
            <a:pPr fontAlgn="auto">
              <a:lnSpc>
                <a:spcPct val="80000"/>
              </a:lnSpc>
              <a:spcAft>
                <a:spcPts val="0"/>
              </a:spcAft>
              <a:buClr>
                <a:srgbClr val="000000"/>
              </a:buClr>
              <a:buSzPct val="100000"/>
              <a:buFont typeface="Times New Roman" pitchFamily="18" charset="0"/>
              <a:buNone/>
              <a:defRPr/>
            </a:pPr>
            <a:r>
              <a:rPr lang="en-GB" dirty="0">
                <a:solidFill>
                  <a:schemeClr val="tx1"/>
                </a:solidFill>
                <a:latin typeface="EC Square Sans Cond Pro" panose="020B0506040000020004" pitchFamily="34" charset="0"/>
              </a:rPr>
              <a:t>Annual requirement for the period from 2010 to 2030 to achieve the </a:t>
            </a:r>
            <a:r>
              <a:rPr lang="en-GB" altLang="en-US" dirty="0">
                <a:solidFill>
                  <a:schemeClr val="tx1"/>
                </a:solidFill>
                <a:latin typeface="EC Square Sans Cond Pro" panose="020B0506040000020004" pitchFamily="34" charset="0"/>
              </a:rPr>
              <a:t>universal access to modern energy services and doubling the share of renewable energy in the global mix</a:t>
            </a:r>
            <a:r>
              <a:rPr lang="en-GB" dirty="0">
                <a:solidFill>
                  <a:schemeClr val="tx1"/>
                </a:solidFill>
                <a:latin typeface="EC Square Sans Cond Pro" panose="020B0506040000020004" pitchFamily="34" charset="0"/>
              </a:rPr>
              <a:t> : </a:t>
            </a:r>
          </a:p>
          <a:p>
            <a:pPr marL="171450" indent="-171450">
              <a:buFont typeface="Arial" panose="020B0604020202020204" pitchFamily="34" charset="0"/>
              <a:buChar char="•"/>
              <a:defRPr/>
            </a:pPr>
            <a:r>
              <a:rPr lang="en-GB" b="1" dirty="0">
                <a:solidFill>
                  <a:schemeClr val="tx1"/>
                </a:solidFill>
                <a:latin typeface="EC Square Sans Cond Pro" panose="020B0506040000020004" pitchFamily="34" charset="0"/>
              </a:rPr>
              <a:t>$50 billion for energy access </a:t>
            </a:r>
            <a:r>
              <a:rPr lang="en-GB" dirty="0">
                <a:solidFill>
                  <a:schemeClr val="tx1"/>
                </a:solidFill>
                <a:latin typeface="EC Square Sans Cond Pro" panose="020B0506040000020004" pitchFamily="34" charset="0"/>
              </a:rPr>
              <a:t>(current spending is $9 billion)</a:t>
            </a:r>
          </a:p>
          <a:p>
            <a:pPr marL="171450" indent="-171450">
              <a:buFont typeface="Arial" panose="020B0604020202020204" pitchFamily="34" charset="0"/>
              <a:buChar char="•"/>
              <a:defRPr/>
            </a:pPr>
            <a:r>
              <a:rPr lang="en-GB" b="1" dirty="0">
                <a:solidFill>
                  <a:schemeClr val="tx1"/>
                </a:solidFill>
                <a:latin typeface="EC Square Sans Cond Pro" panose="020B0506040000020004" pitchFamily="34" charset="0"/>
              </a:rPr>
              <a:t>$442-650 billion for renewable energy </a:t>
            </a:r>
            <a:r>
              <a:rPr lang="en-GB" dirty="0">
                <a:solidFill>
                  <a:schemeClr val="tx1"/>
                </a:solidFill>
                <a:latin typeface="EC Square Sans Cond Pro" panose="020B0506040000020004" pitchFamily="34" charset="0"/>
              </a:rPr>
              <a:t>(current baseline of $258 billion). </a:t>
            </a:r>
            <a:r>
              <a:rPr lang="en-GB" dirty="0" smtClean="0">
                <a:solidFill>
                  <a:schemeClr val="tx1"/>
                </a:solidFill>
                <a:latin typeface="EC Square Sans Cond Pro" panose="020B0506040000020004" pitchFamily="34" charset="0"/>
              </a:rPr>
              <a:t>$</a:t>
            </a:r>
            <a:r>
              <a:rPr lang="en-GB" b="1" dirty="0">
                <a:solidFill>
                  <a:schemeClr val="tx1"/>
                </a:solidFill>
                <a:latin typeface="EC Square Sans Cond Pro" panose="020B0506040000020004" pitchFamily="34" charset="0"/>
              </a:rPr>
              <a:t>560 billion for energy efficiency </a:t>
            </a:r>
            <a:r>
              <a:rPr lang="en-GB" dirty="0">
                <a:solidFill>
                  <a:schemeClr val="tx1"/>
                </a:solidFill>
                <a:latin typeface="EC Square Sans Cond Pro" panose="020B0506040000020004" pitchFamily="34" charset="0"/>
              </a:rPr>
              <a:t>(current spending is $130 billion).</a:t>
            </a:r>
          </a:p>
          <a:p>
            <a:pPr>
              <a:defRPr/>
            </a:pPr>
            <a:r>
              <a:rPr lang="en-GB" dirty="0">
                <a:solidFill>
                  <a:schemeClr val="tx1"/>
                </a:solidFill>
                <a:latin typeface="EC Square Sans Cond Pro" panose="020B0506040000020004" pitchFamily="34" charset="0"/>
              </a:rPr>
              <a:t>(SE4All Advisory Board’s Finance Committee Report on Scaling Up Finance for Sustainable Energy Investments, 2015)</a:t>
            </a:r>
          </a:p>
        </p:txBody>
      </p:sp>
      <p:pic>
        <p:nvPicPr>
          <p:cNvPr id="20"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5081" y="4251279"/>
            <a:ext cx="3627169" cy="2330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3851920" y="5847655"/>
            <a:ext cx="3323122" cy="369332"/>
          </a:xfrm>
          <a:prstGeom prst="rect">
            <a:avLst/>
          </a:prstGeom>
          <a:noFill/>
        </p:spPr>
        <p:txBody>
          <a:bodyPr>
            <a:spAutoFit/>
          </a:bodyPr>
          <a:lstStyle/>
          <a:p>
            <a:pPr algn="ctr">
              <a:defRPr/>
            </a:pPr>
            <a:r>
              <a:rPr lang="en-US" sz="1800" b="1" dirty="0">
                <a:ln w="1905"/>
                <a:solidFill>
                  <a:srgbClr val="00B050"/>
                </a:solidFill>
                <a:effectLst>
                  <a:innerShdw blurRad="69850" dist="43180" dir="5400000">
                    <a:srgbClr val="000000">
                      <a:alpha val="65000"/>
                    </a:srgbClr>
                  </a:innerShdw>
                </a:effectLst>
                <a:cs typeface="+mn-cs"/>
              </a:rPr>
              <a:t>Climate change</a:t>
            </a:r>
          </a:p>
        </p:txBody>
      </p:sp>
    </p:spTree>
    <p:extLst>
      <p:ext uri="{BB962C8B-B14F-4D97-AF65-F5344CB8AC3E}">
        <p14:creationId xmlns:p14="http://schemas.microsoft.com/office/powerpoint/2010/main" val="152928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995443" y="2390093"/>
            <a:ext cx="6148558" cy="4045483"/>
          </a:xfrm>
          <a:prstGeom prst="rect">
            <a:avLst/>
          </a:prstGeom>
          <a:noFill/>
        </p:spPr>
        <p:txBody>
          <a:bodyPr wrap="square" lIns="82058" tIns="41029" rIns="82058" bIns="41029">
            <a:spAutoFit/>
          </a:bodyPr>
          <a:lstStyle/>
          <a:p>
            <a:pPr marL="256432" indent="-256432">
              <a:spcBef>
                <a:spcPts val="718"/>
              </a:spcBef>
              <a:buFont typeface="Wingdings" panose="05000000000000000000" pitchFamily="2" charset="2"/>
              <a:buChar char="Ø"/>
              <a:defRPr/>
            </a:pPr>
            <a:r>
              <a:rPr lang="fr-BE" sz="2000" kern="0" dirty="0" smtClean="0">
                <a:latin typeface="+mn-lt"/>
              </a:rPr>
              <a:t>Part of the </a:t>
            </a:r>
            <a:r>
              <a:rPr lang="fr-BE" sz="2000" b="1" kern="0" dirty="0" smtClean="0">
                <a:latin typeface="+mn-lt"/>
              </a:rPr>
              <a:t>Global Covenant of </a:t>
            </a:r>
            <a:r>
              <a:rPr lang="fr-BE" sz="2000" b="1" kern="0" dirty="0" err="1" smtClean="0">
                <a:latin typeface="+mn-lt"/>
              </a:rPr>
              <a:t>Mayors</a:t>
            </a:r>
            <a:r>
              <a:rPr lang="fr-BE" sz="2000" b="1" kern="0" dirty="0" smtClean="0">
                <a:latin typeface="+mn-lt"/>
              </a:rPr>
              <a:t> for </a:t>
            </a:r>
            <a:r>
              <a:rPr lang="fr-BE" sz="2000" b="1" kern="0" dirty="0" err="1" smtClean="0">
                <a:latin typeface="+mn-lt"/>
              </a:rPr>
              <a:t>Climate</a:t>
            </a:r>
            <a:r>
              <a:rPr lang="fr-BE" sz="2000" b="1" kern="0" dirty="0" smtClean="0">
                <a:latin typeface="+mn-lt"/>
              </a:rPr>
              <a:t> and </a:t>
            </a:r>
            <a:r>
              <a:rPr lang="fr-BE" sz="2000" b="1" kern="0" dirty="0" err="1" smtClean="0">
                <a:latin typeface="+mn-lt"/>
              </a:rPr>
              <a:t>Energy</a:t>
            </a:r>
            <a:r>
              <a:rPr lang="fr-BE" sz="2000" kern="0" dirty="0" smtClean="0">
                <a:latin typeface="+mn-lt"/>
              </a:rPr>
              <a:t>, global initiative </a:t>
            </a:r>
            <a:r>
              <a:rPr lang="fr-BE" sz="2000" kern="0" dirty="0" err="1" smtClean="0">
                <a:latin typeface="+mn-lt"/>
              </a:rPr>
              <a:t>with</a:t>
            </a:r>
            <a:r>
              <a:rPr lang="fr-BE" sz="2000" kern="0" dirty="0" smtClean="0">
                <a:latin typeface="+mn-lt"/>
              </a:rPr>
              <a:t> 3 </a:t>
            </a:r>
            <a:r>
              <a:rPr lang="fr-BE" sz="2000" kern="0" dirty="0" err="1" smtClean="0">
                <a:latin typeface="+mn-lt"/>
              </a:rPr>
              <a:t>focuses</a:t>
            </a:r>
            <a:r>
              <a:rPr lang="fr-BE" sz="2000" kern="0" dirty="0" smtClean="0">
                <a:latin typeface="+mn-lt"/>
              </a:rPr>
              <a:t>: </a:t>
            </a:r>
            <a:r>
              <a:rPr lang="fr-BE" sz="2000" b="1" kern="0" dirty="0" smtClean="0">
                <a:latin typeface="+mn-lt"/>
              </a:rPr>
              <a:t>mitigation – adaptation – </a:t>
            </a:r>
            <a:r>
              <a:rPr lang="fr-BE" sz="2000" b="1" kern="0" dirty="0" err="1" smtClean="0">
                <a:latin typeface="+mn-lt"/>
              </a:rPr>
              <a:t>energy</a:t>
            </a:r>
            <a:r>
              <a:rPr lang="fr-BE" sz="2000" b="1" kern="0" dirty="0" smtClean="0">
                <a:latin typeface="+mn-lt"/>
              </a:rPr>
              <a:t> </a:t>
            </a:r>
            <a:r>
              <a:rPr lang="fr-BE" sz="2000" b="1" kern="0" dirty="0" err="1" smtClean="0">
                <a:latin typeface="+mn-lt"/>
              </a:rPr>
              <a:t>access</a:t>
            </a:r>
            <a:endParaRPr lang="en-GB" sz="2000" b="1" kern="0" dirty="0" smtClean="0">
              <a:latin typeface="+mn-lt"/>
            </a:endParaRPr>
          </a:p>
          <a:p>
            <a:pPr marL="256432" indent="-256432">
              <a:spcBef>
                <a:spcPts val="718"/>
              </a:spcBef>
              <a:buFont typeface="Wingdings" panose="05000000000000000000" pitchFamily="2" charset="2"/>
              <a:buChar char="Ø"/>
              <a:defRPr/>
            </a:pPr>
            <a:r>
              <a:rPr lang="en-GB" sz="2000" kern="0" dirty="0" smtClean="0">
                <a:latin typeface="+mn-lt"/>
              </a:rPr>
              <a:t>Increasing energy </a:t>
            </a:r>
            <a:r>
              <a:rPr lang="en-GB" sz="2000" kern="0" dirty="0">
                <a:latin typeface="+mn-lt"/>
              </a:rPr>
              <a:t>access, energy efficiency, and </a:t>
            </a:r>
            <a:r>
              <a:rPr lang="en-GB" sz="2000" kern="0" dirty="0" smtClean="0">
                <a:latin typeface="+mn-lt"/>
              </a:rPr>
              <a:t>planning </a:t>
            </a:r>
            <a:r>
              <a:rPr lang="en-GB" sz="2000" kern="0" dirty="0">
                <a:latin typeface="+mn-lt"/>
              </a:rPr>
              <a:t>capacity for resilient urban design and mobility</a:t>
            </a:r>
          </a:p>
          <a:p>
            <a:pPr marL="256432" indent="-256432">
              <a:spcBef>
                <a:spcPts val="718"/>
              </a:spcBef>
              <a:buFont typeface="Wingdings" panose="05000000000000000000" pitchFamily="2" charset="2"/>
              <a:buChar char="Ø"/>
              <a:defRPr/>
            </a:pPr>
            <a:r>
              <a:rPr lang="en-GB" sz="2000" kern="0" dirty="0" smtClean="0">
                <a:latin typeface="+mn-lt"/>
              </a:rPr>
              <a:t>Main activities up to now: Technical Assistance Platform, projects at city level (11 financed so far)</a:t>
            </a:r>
          </a:p>
          <a:p>
            <a:pPr marL="256432" indent="-256432">
              <a:spcBef>
                <a:spcPts val="718"/>
              </a:spcBef>
              <a:buFont typeface="Wingdings" panose="05000000000000000000" pitchFamily="2" charset="2"/>
              <a:buChar char="Ø"/>
              <a:defRPr/>
            </a:pPr>
            <a:r>
              <a:rPr lang="fr-BE" sz="2000" kern="0" dirty="0" err="1" smtClean="0">
                <a:latin typeface="+mn-lt"/>
              </a:rPr>
              <a:t>Next</a:t>
            </a:r>
            <a:r>
              <a:rPr lang="fr-BE" sz="2000" kern="0" dirty="0" smtClean="0">
                <a:latin typeface="+mn-lt"/>
              </a:rPr>
              <a:t> phase: </a:t>
            </a:r>
            <a:r>
              <a:rPr lang="fr-BE" sz="2000" kern="0" dirty="0" err="1" smtClean="0">
                <a:latin typeface="+mn-lt"/>
              </a:rPr>
              <a:t>scaling</a:t>
            </a:r>
            <a:r>
              <a:rPr lang="fr-BE" sz="2000" kern="0" dirty="0" smtClean="0">
                <a:latin typeface="+mn-lt"/>
              </a:rPr>
              <a:t> up and bridge the gap to </a:t>
            </a:r>
            <a:r>
              <a:rPr lang="fr-BE" sz="2000" kern="0" dirty="0" err="1" smtClean="0">
                <a:latin typeface="+mn-lt"/>
              </a:rPr>
              <a:t>investments</a:t>
            </a:r>
            <a:endParaRPr lang="en-GB" sz="2000" kern="0" dirty="0">
              <a:latin typeface="+mn-lt"/>
            </a:endParaRPr>
          </a:p>
        </p:txBody>
      </p:sp>
      <p:sp>
        <p:nvSpPr>
          <p:cNvPr id="7" name="TextBox 4"/>
          <p:cNvSpPr txBox="1">
            <a:spLocks noChangeArrowheads="1"/>
          </p:cNvSpPr>
          <p:nvPr/>
        </p:nvSpPr>
        <p:spPr bwMode="auto">
          <a:xfrm>
            <a:off x="3058942" y="1342135"/>
            <a:ext cx="6228184" cy="913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058" tIns="41029" rIns="82058" bIns="41029">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700" b="1" dirty="0">
                <a:solidFill>
                  <a:srgbClr val="0F5494"/>
                </a:solidFill>
                <a:latin typeface="Verdana" pitchFamily="34" charset="0"/>
                <a:cs typeface="+mn-cs"/>
              </a:rPr>
              <a:t>Covenant of Mayors </a:t>
            </a:r>
            <a:r>
              <a:rPr lang="en-US" altLang="en-US" sz="2700" b="1" dirty="0" smtClean="0">
                <a:solidFill>
                  <a:srgbClr val="0F5494"/>
                </a:solidFill>
                <a:latin typeface="Verdana" pitchFamily="34" charset="0"/>
                <a:cs typeface="+mn-cs"/>
              </a:rPr>
              <a:t>for </a:t>
            </a:r>
            <a:r>
              <a:rPr lang="en-US" altLang="en-US" sz="2700" b="1" dirty="0">
                <a:solidFill>
                  <a:srgbClr val="0F5494"/>
                </a:solidFill>
                <a:latin typeface="Verdana" pitchFamily="34" charset="0"/>
                <a:cs typeface="+mn-cs"/>
              </a:rPr>
              <a:t>Sub-Saharan Africa </a:t>
            </a:r>
          </a:p>
        </p:txBody>
      </p:sp>
      <p:pic>
        <p:nvPicPr>
          <p:cNvPr id="5122" name="Picture 2" descr="H:\My Documents\W8_21-25°11\FZ presentation\thumbs_b_c_313fe253374c0ab9901a16abaa445070.jpg"/>
          <p:cNvPicPr>
            <a:picLocks noChangeAspect="1" noChangeArrowheads="1"/>
          </p:cNvPicPr>
          <p:nvPr/>
        </p:nvPicPr>
        <p:blipFill rotWithShape="1">
          <a:blip r:embed="rId3">
            <a:extLst>
              <a:ext uri="{28A0092B-C50C-407E-A947-70E740481C1C}">
                <a14:useLocalDpi xmlns:a14="http://schemas.microsoft.com/office/drawing/2010/main" val="0"/>
              </a:ext>
            </a:extLst>
          </a:blip>
          <a:srcRect l="4165" t="-9773" r="56829" b="1"/>
          <a:stretch/>
        </p:blipFill>
        <p:spPr bwMode="auto">
          <a:xfrm>
            <a:off x="0" y="391886"/>
            <a:ext cx="2902276" cy="6349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49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6.jpg"/>
          <p:cNvPicPr>
            <a:picLocks noChangeAspect="1"/>
          </p:cNvPicPr>
          <p:nvPr/>
        </p:nvPicPr>
        <p:blipFill>
          <a:blip r:embed="rId3"/>
          <a:stretch>
            <a:fillRect/>
          </a:stretch>
        </p:blipFill>
        <p:spPr>
          <a:xfrm>
            <a:off x="0" y="1277471"/>
            <a:ext cx="9144000" cy="2025127"/>
          </a:xfrm>
          <a:prstGeom prst="rect">
            <a:avLst/>
          </a:prstGeom>
        </p:spPr>
      </p:pic>
      <p:sp>
        <p:nvSpPr>
          <p:cNvPr id="4" name="TextBox 3"/>
          <p:cNvSpPr txBox="1"/>
          <p:nvPr/>
        </p:nvSpPr>
        <p:spPr>
          <a:xfrm>
            <a:off x="4502727" y="2017059"/>
            <a:ext cx="4294909" cy="1437076"/>
          </a:xfrm>
          <a:prstGeom prst="rect">
            <a:avLst/>
          </a:prstGeom>
          <a:noFill/>
        </p:spPr>
        <p:txBody>
          <a:bodyPr wrap="square" lIns="82058" tIns="41029" rIns="82058" bIns="41029" rtlCol="0">
            <a:spAutoFit/>
          </a:bodyPr>
          <a:lstStyle/>
          <a:p>
            <a:pPr algn="r"/>
            <a:r>
              <a:rPr lang="en-US" sz="2200" b="1" dirty="0">
                <a:solidFill>
                  <a:schemeClr val="bg1"/>
                </a:solidFill>
              </a:rPr>
              <a:t>EU </a:t>
            </a:r>
            <a:r>
              <a:rPr lang="en-US" sz="2200" b="1" dirty="0">
                <a:solidFill>
                  <a:srgbClr val="FFC000"/>
                </a:solidFill>
              </a:rPr>
              <a:t>research and innovation</a:t>
            </a:r>
            <a:r>
              <a:rPr lang="en-US" sz="2200" b="1" dirty="0">
                <a:solidFill>
                  <a:schemeClr val="bg1"/>
                </a:solidFill>
              </a:rPr>
              <a:t> on energy in development cooperation </a:t>
            </a:r>
          </a:p>
          <a:p>
            <a:pPr algn="r"/>
            <a:endParaRPr lang="en-US" sz="2200" b="1" dirty="0">
              <a:solidFill>
                <a:schemeClr val="bg1"/>
              </a:solidFill>
            </a:endParaRPr>
          </a:p>
        </p:txBody>
      </p:sp>
      <p:sp>
        <p:nvSpPr>
          <p:cNvPr id="5" name="Rectangle 4"/>
          <p:cNvSpPr/>
          <p:nvPr/>
        </p:nvSpPr>
        <p:spPr>
          <a:xfrm>
            <a:off x="0" y="3294529"/>
            <a:ext cx="9144000" cy="3160059"/>
          </a:xfrm>
          <a:prstGeom prst="rect">
            <a:avLst/>
          </a:prstGeom>
          <a:gradFill flip="none" rotWithShape="1">
            <a:gsLst>
              <a:gs pos="0">
                <a:srgbClr val="22A1DB">
                  <a:shade val="30000"/>
                  <a:satMod val="115000"/>
                </a:srgbClr>
              </a:gs>
              <a:gs pos="50000">
                <a:srgbClr val="22A1DB">
                  <a:shade val="67500"/>
                  <a:satMod val="115000"/>
                </a:srgbClr>
              </a:gs>
              <a:gs pos="100000">
                <a:srgbClr val="22A1DB">
                  <a:shade val="100000"/>
                  <a:satMod val="115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sp>
        <p:nvSpPr>
          <p:cNvPr id="7" name="TextBox 6"/>
          <p:cNvSpPr txBox="1"/>
          <p:nvPr/>
        </p:nvSpPr>
        <p:spPr>
          <a:xfrm>
            <a:off x="472098" y="3336880"/>
            <a:ext cx="8667750" cy="2993913"/>
          </a:xfrm>
          <a:prstGeom prst="rect">
            <a:avLst/>
          </a:prstGeom>
          <a:noFill/>
        </p:spPr>
        <p:txBody>
          <a:bodyPr wrap="square" lIns="82058" tIns="41029" rIns="82058" bIns="41029" numCol="1" rtlCol="0">
            <a:spAutoFit/>
          </a:bodyPr>
          <a:lstStyle/>
          <a:p>
            <a:pPr>
              <a:spcBef>
                <a:spcPts val="718"/>
              </a:spcBef>
            </a:pPr>
            <a:r>
              <a:rPr lang="fr-BE" sz="2000" b="1" dirty="0" err="1" smtClean="0">
                <a:solidFill>
                  <a:srgbClr val="FFD624"/>
                </a:solidFill>
              </a:rPr>
              <a:t>Cooperation</a:t>
            </a:r>
            <a:r>
              <a:rPr lang="fr-BE" sz="2000" b="1" dirty="0" smtClean="0">
                <a:solidFill>
                  <a:srgbClr val="FFD624"/>
                </a:solidFill>
              </a:rPr>
              <a:t> </a:t>
            </a:r>
            <a:r>
              <a:rPr lang="fr-BE" sz="2000" b="1" dirty="0">
                <a:solidFill>
                  <a:srgbClr val="FFD624"/>
                </a:solidFill>
              </a:rPr>
              <a:t>programme </a:t>
            </a:r>
            <a:r>
              <a:rPr lang="fr-BE" sz="2000" b="1" dirty="0" err="1">
                <a:solidFill>
                  <a:srgbClr val="FFD624"/>
                </a:solidFill>
              </a:rPr>
              <a:t>with</a:t>
            </a:r>
            <a:r>
              <a:rPr lang="fr-BE" sz="2000" b="1" dirty="0">
                <a:solidFill>
                  <a:srgbClr val="FFD624"/>
                </a:solidFill>
              </a:rPr>
              <a:t> </a:t>
            </a:r>
            <a:r>
              <a:rPr lang="fr-BE" sz="2000" b="1" dirty="0" smtClean="0">
                <a:solidFill>
                  <a:srgbClr val="FFD624"/>
                </a:solidFill>
              </a:rPr>
              <a:t>RTD</a:t>
            </a:r>
          </a:p>
          <a:p>
            <a:pPr marL="285750" indent="-285750">
              <a:spcBef>
                <a:spcPts val="718"/>
              </a:spcBef>
              <a:buFont typeface="Arial" panose="020B0604020202020204" pitchFamily="34" charset="0"/>
              <a:buChar char="•"/>
            </a:pPr>
            <a:r>
              <a:rPr lang="fr-BE" sz="2000" dirty="0">
                <a:solidFill>
                  <a:schemeClr val="bg1"/>
                </a:solidFill>
              </a:rPr>
              <a:t>In the </a:t>
            </a:r>
            <a:r>
              <a:rPr lang="fr-BE" sz="2000" dirty="0" err="1">
                <a:solidFill>
                  <a:schemeClr val="bg1"/>
                </a:solidFill>
              </a:rPr>
              <a:t>framework</a:t>
            </a:r>
            <a:r>
              <a:rPr lang="fr-BE" sz="2000" dirty="0">
                <a:solidFill>
                  <a:schemeClr val="bg1"/>
                </a:solidFill>
              </a:rPr>
              <a:t> of </a:t>
            </a:r>
            <a:r>
              <a:rPr lang="fr-BE" sz="2000" b="1" dirty="0">
                <a:solidFill>
                  <a:schemeClr val="bg1"/>
                </a:solidFill>
              </a:rPr>
              <a:t>Horizon </a:t>
            </a:r>
            <a:r>
              <a:rPr lang="fr-BE" sz="2000" b="1" dirty="0" smtClean="0">
                <a:solidFill>
                  <a:schemeClr val="bg1"/>
                </a:solidFill>
              </a:rPr>
              <a:t>2020</a:t>
            </a:r>
          </a:p>
          <a:p>
            <a:pPr marL="742950" lvl="1" indent="-285750">
              <a:spcBef>
                <a:spcPts val="718"/>
              </a:spcBef>
              <a:buFont typeface="Arial" panose="020B0604020202020204" pitchFamily="34" charset="0"/>
              <a:buChar char="•"/>
            </a:pPr>
            <a:r>
              <a:rPr lang="fr-BE" sz="2000" dirty="0" err="1" smtClean="0">
                <a:solidFill>
                  <a:schemeClr val="bg1"/>
                </a:solidFill>
              </a:rPr>
              <a:t>Work</a:t>
            </a:r>
            <a:r>
              <a:rPr lang="fr-BE" sz="2000" dirty="0" smtClean="0">
                <a:solidFill>
                  <a:schemeClr val="bg1"/>
                </a:solidFill>
              </a:rPr>
              <a:t> plan on </a:t>
            </a:r>
            <a:r>
              <a:rPr lang="fr-BE" sz="2000" dirty="0" err="1" smtClean="0">
                <a:solidFill>
                  <a:schemeClr val="bg1"/>
                </a:solidFill>
              </a:rPr>
              <a:t>renewable</a:t>
            </a:r>
            <a:r>
              <a:rPr lang="fr-BE" sz="2000" dirty="0" smtClean="0">
                <a:solidFill>
                  <a:schemeClr val="bg1"/>
                </a:solidFill>
              </a:rPr>
              <a:t> </a:t>
            </a:r>
            <a:r>
              <a:rPr lang="fr-BE" sz="2000" dirty="0" err="1" smtClean="0">
                <a:solidFill>
                  <a:schemeClr val="bg1"/>
                </a:solidFill>
              </a:rPr>
              <a:t>energy</a:t>
            </a:r>
            <a:r>
              <a:rPr lang="fr-BE" sz="2000" dirty="0" smtClean="0">
                <a:solidFill>
                  <a:schemeClr val="bg1"/>
                </a:solidFill>
              </a:rPr>
              <a:t>: a </a:t>
            </a:r>
            <a:r>
              <a:rPr lang="fr-BE" sz="2000" dirty="0" err="1" smtClean="0">
                <a:solidFill>
                  <a:schemeClr val="bg1"/>
                </a:solidFill>
              </a:rPr>
              <a:t>flagship</a:t>
            </a:r>
            <a:r>
              <a:rPr lang="fr-BE" sz="2000" dirty="0" smtClean="0">
                <a:solidFill>
                  <a:schemeClr val="bg1"/>
                </a:solidFill>
              </a:rPr>
              <a:t> for </a:t>
            </a:r>
            <a:r>
              <a:rPr lang="fr-BE" sz="2000" dirty="0" err="1" smtClean="0">
                <a:solidFill>
                  <a:schemeClr val="bg1"/>
                </a:solidFill>
              </a:rPr>
              <a:t>Africa</a:t>
            </a:r>
            <a:r>
              <a:rPr lang="fr-BE" sz="2000" dirty="0" smtClean="0">
                <a:solidFill>
                  <a:schemeClr val="bg1"/>
                </a:solidFill>
              </a:rPr>
              <a:t>?</a:t>
            </a:r>
            <a:endParaRPr lang="fr-BE" sz="2000" dirty="0">
              <a:solidFill>
                <a:schemeClr val="bg1"/>
              </a:solidFill>
            </a:endParaRPr>
          </a:p>
          <a:p>
            <a:pPr marL="285750" indent="-285750">
              <a:spcBef>
                <a:spcPts val="718"/>
              </a:spcBef>
              <a:buFont typeface="Arial" panose="020B0604020202020204" pitchFamily="34" charset="0"/>
              <a:buChar char="•"/>
            </a:pPr>
            <a:r>
              <a:rPr lang="en-US" sz="2000" dirty="0" smtClean="0">
                <a:solidFill>
                  <a:schemeClr val="bg1"/>
                </a:solidFill>
              </a:rPr>
              <a:t>In the framework of</a:t>
            </a:r>
            <a:r>
              <a:rPr lang="en-US" sz="2000" b="1" dirty="0" smtClean="0">
                <a:solidFill>
                  <a:schemeClr val="bg1"/>
                </a:solidFill>
              </a:rPr>
              <a:t> the Africa-EU partnership </a:t>
            </a:r>
          </a:p>
          <a:p>
            <a:pPr marL="742950" lvl="1" indent="-285750">
              <a:spcBef>
                <a:spcPts val="718"/>
              </a:spcBef>
              <a:buFont typeface="Arial" panose="020B0604020202020204" pitchFamily="34" charset="0"/>
              <a:buChar char="•"/>
            </a:pPr>
            <a:r>
              <a:rPr lang="en-US" sz="2000" dirty="0" smtClean="0">
                <a:solidFill>
                  <a:schemeClr val="bg1"/>
                </a:solidFill>
              </a:rPr>
              <a:t>High level policy dialogue (HLPD) on</a:t>
            </a:r>
            <a:r>
              <a:rPr lang="en-US" sz="2000" b="1" dirty="0" smtClean="0">
                <a:solidFill>
                  <a:schemeClr val="bg1"/>
                </a:solidFill>
              </a:rPr>
              <a:t> S</a:t>
            </a:r>
            <a:r>
              <a:rPr lang="en-US" sz="2000" dirty="0" smtClean="0">
                <a:solidFill>
                  <a:schemeClr val="bg1"/>
                </a:solidFill>
              </a:rPr>
              <a:t>cience, </a:t>
            </a:r>
            <a:r>
              <a:rPr lang="en-US" sz="2000" b="1" dirty="0" smtClean="0">
                <a:solidFill>
                  <a:schemeClr val="bg1"/>
                </a:solidFill>
              </a:rPr>
              <a:t>T</a:t>
            </a:r>
            <a:r>
              <a:rPr lang="en-US" sz="2000" dirty="0" smtClean="0">
                <a:solidFill>
                  <a:schemeClr val="bg1"/>
                </a:solidFill>
              </a:rPr>
              <a:t>echnology</a:t>
            </a:r>
            <a:r>
              <a:rPr lang="en-US" sz="2000" b="1" dirty="0" smtClean="0">
                <a:solidFill>
                  <a:schemeClr val="bg1"/>
                </a:solidFill>
              </a:rPr>
              <a:t> </a:t>
            </a:r>
            <a:r>
              <a:rPr lang="en-US" sz="2000" dirty="0" smtClean="0">
                <a:solidFill>
                  <a:schemeClr val="bg1"/>
                </a:solidFill>
              </a:rPr>
              <a:t>and</a:t>
            </a:r>
            <a:r>
              <a:rPr lang="en-US" sz="2000" b="1" dirty="0" smtClean="0">
                <a:solidFill>
                  <a:schemeClr val="bg1"/>
                </a:solidFill>
              </a:rPr>
              <a:t> I</a:t>
            </a:r>
            <a:r>
              <a:rPr lang="en-US" sz="2000" dirty="0" smtClean="0">
                <a:solidFill>
                  <a:schemeClr val="bg1"/>
                </a:solidFill>
              </a:rPr>
              <a:t>nnovation</a:t>
            </a:r>
          </a:p>
          <a:p>
            <a:pPr marL="742950" lvl="1" indent="-285750">
              <a:spcBef>
                <a:spcPts val="718"/>
              </a:spcBef>
              <a:buFont typeface="Arial" panose="020B0604020202020204" pitchFamily="34" charset="0"/>
              <a:buChar char="•"/>
            </a:pPr>
            <a:r>
              <a:rPr lang="en-US" sz="2000" dirty="0" smtClean="0">
                <a:solidFill>
                  <a:schemeClr val="bg1"/>
                </a:solidFill>
              </a:rPr>
              <a:t>A new topic on Climate change and renewable energy might be launched during the Africa-EU Summit in November</a:t>
            </a:r>
            <a:endParaRPr lang="en-US" sz="1800" b="1" dirty="0">
              <a:solidFill>
                <a:schemeClr val="bg1"/>
              </a:solidFill>
            </a:endParaRPr>
          </a:p>
        </p:txBody>
      </p:sp>
    </p:spTree>
    <p:extLst>
      <p:ext uri="{BB962C8B-B14F-4D97-AF65-F5344CB8AC3E}">
        <p14:creationId xmlns:p14="http://schemas.microsoft.com/office/powerpoint/2010/main" val="423937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04825" y="3140968"/>
            <a:ext cx="2338983"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mtClean="0"/>
          </a:p>
        </p:txBody>
      </p:sp>
      <p:grpSp>
        <p:nvGrpSpPr>
          <p:cNvPr id="17" name="Group 16"/>
          <p:cNvGrpSpPr>
            <a:grpSpLocks noChangeAspect="1"/>
          </p:cNvGrpSpPr>
          <p:nvPr/>
        </p:nvGrpSpPr>
        <p:grpSpPr>
          <a:xfrm>
            <a:off x="247536" y="2122879"/>
            <a:ext cx="8708539" cy="4385790"/>
            <a:chOff x="88313" y="1810411"/>
            <a:chExt cx="8737448" cy="4695340"/>
          </a:xfrm>
        </p:grpSpPr>
        <p:sp>
          <p:nvSpPr>
            <p:cNvPr id="18" name="Rounded Rectangle 17"/>
            <p:cNvSpPr/>
            <p:nvPr/>
          </p:nvSpPr>
          <p:spPr>
            <a:xfrm>
              <a:off x="88313" y="1810411"/>
              <a:ext cx="8737448" cy="4695340"/>
            </a:xfrm>
            <a:prstGeom prst="roundRect">
              <a:avLst>
                <a:gd name="adj" fmla="val 4217"/>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vert="wordArtVert" lIns="0" tIns="36000" rIns="0" bIns="36000" rtlCol="0" anchor="t"/>
            <a:lstStyle/>
            <a:p>
              <a:pPr algn="ctr"/>
              <a:r>
                <a:rPr lang="en-GB" sz="4800" b="1" dirty="0" smtClean="0">
                  <a:solidFill>
                    <a:srgbClr val="002060"/>
                  </a:solidFill>
                </a:rPr>
                <a:t>EIP</a:t>
              </a:r>
              <a:endParaRPr lang="en-GB" sz="4800" b="1" dirty="0">
                <a:solidFill>
                  <a:srgbClr val="002060"/>
                </a:solidFill>
              </a:endParaRPr>
            </a:p>
          </p:txBody>
        </p:sp>
        <p:grpSp>
          <p:nvGrpSpPr>
            <p:cNvPr id="19" name="Group 18"/>
            <p:cNvGrpSpPr>
              <a:grpSpLocks noChangeAspect="1"/>
            </p:cNvGrpSpPr>
            <p:nvPr/>
          </p:nvGrpSpPr>
          <p:grpSpPr>
            <a:xfrm>
              <a:off x="1298239" y="1934832"/>
              <a:ext cx="7378217" cy="4446496"/>
              <a:chOff x="796740" y="1772816"/>
              <a:chExt cx="7766544" cy="4680520"/>
            </a:xfrm>
          </p:grpSpPr>
          <p:grpSp>
            <p:nvGrpSpPr>
              <p:cNvPr id="20" name="Group 19"/>
              <p:cNvGrpSpPr/>
              <p:nvPr/>
            </p:nvGrpSpPr>
            <p:grpSpPr>
              <a:xfrm>
                <a:off x="3440454" y="1772816"/>
                <a:ext cx="2479116" cy="4680520"/>
                <a:chOff x="3440454" y="1844824"/>
                <a:chExt cx="2479116" cy="4680520"/>
              </a:xfrm>
            </p:grpSpPr>
            <p:sp>
              <p:nvSpPr>
                <p:cNvPr id="33" name="Rounded Rectangle 32"/>
                <p:cNvSpPr/>
                <p:nvPr/>
              </p:nvSpPr>
              <p:spPr>
                <a:xfrm>
                  <a:off x="3440454" y="1844824"/>
                  <a:ext cx="2479116" cy="4680520"/>
                </a:xfrm>
                <a:prstGeom prst="roundRect">
                  <a:avLst/>
                </a:prstGeom>
                <a:solidFill>
                  <a:schemeClr val="bg1">
                    <a:lumMod val="85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4" name="TextBox 33"/>
                <p:cNvSpPr txBox="1"/>
                <p:nvPr/>
              </p:nvSpPr>
              <p:spPr>
                <a:xfrm>
                  <a:off x="3492011" y="3025475"/>
                  <a:ext cx="2376000" cy="2319058"/>
                </a:xfrm>
                <a:prstGeom prst="rect">
                  <a:avLst/>
                </a:prstGeom>
                <a:noFill/>
              </p:spPr>
              <p:txBody>
                <a:bodyPr wrap="square" lIns="36000" tIns="36000" rIns="36000" bIns="36000" rtlCol="0">
                  <a:spAutoFit/>
                </a:bodyPr>
                <a:lstStyle/>
                <a:p>
                  <a:pPr algn="ctr"/>
                  <a:r>
                    <a:rPr lang="en-GB" sz="1400" b="1" dirty="0" smtClean="0"/>
                    <a:t>Technical </a:t>
                  </a:r>
                </a:p>
                <a:p>
                  <a:pPr algn="ctr"/>
                  <a:r>
                    <a:rPr lang="en-GB" sz="1400" b="1" dirty="0" smtClean="0"/>
                    <a:t>assistance</a:t>
                  </a:r>
                </a:p>
                <a:p>
                  <a:pPr algn="ctr"/>
                  <a:endParaRPr lang="en-GB" b="1" dirty="0" smtClean="0"/>
                </a:p>
                <a:p>
                  <a:pPr marL="171450" indent="-171450" algn="ctr">
                    <a:buFont typeface="Arial" panose="020B0604020202020204" pitchFamily="34" charset="0"/>
                    <a:buChar char="•"/>
                  </a:pPr>
                  <a:r>
                    <a:rPr lang="en-GB" sz="1100" dirty="0"/>
                    <a:t>To help developing bankable projects which could be financed under pillar 1</a:t>
                  </a:r>
                </a:p>
                <a:p>
                  <a:pPr algn="ctr"/>
                  <a:endParaRPr lang="en-GB" sz="1100" dirty="0" smtClean="0"/>
                </a:p>
                <a:p>
                  <a:pPr marL="171450" indent="-171450" algn="ctr">
                    <a:buFont typeface="Arial" panose="020B0604020202020204" pitchFamily="34" charset="0"/>
                    <a:buChar char="•"/>
                  </a:pPr>
                  <a:r>
                    <a:rPr lang="en-GB" sz="1100" dirty="0"/>
                    <a:t>To support activities aimed at enhancing business climate under pillar 3</a:t>
                  </a:r>
                  <a:endParaRPr lang="en-GB" dirty="0" smtClean="0"/>
                </a:p>
              </p:txBody>
            </p:sp>
            <p:sp>
              <p:nvSpPr>
                <p:cNvPr id="35" name="Oval 34"/>
                <p:cNvSpPr>
                  <a:spLocks noChangeAspect="1"/>
                </p:cNvSpPr>
                <p:nvPr/>
              </p:nvSpPr>
              <p:spPr>
                <a:xfrm>
                  <a:off x="4270299" y="1983892"/>
                  <a:ext cx="824872" cy="890533"/>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4800" b="1" dirty="0" smtClean="0">
                      <a:solidFill>
                        <a:srgbClr val="FFFFFF"/>
                      </a:solidFill>
                      <a:ea typeface="Verdana" panose="020B0604030504040204" pitchFamily="34" charset="0"/>
                      <a:cs typeface="Verdana" panose="020B0604030504040204" pitchFamily="34" charset="0"/>
                    </a:rPr>
                    <a:t>2</a:t>
                  </a:r>
                  <a:endParaRPr lang="en-GB" sz="4800" b="1" dirty="0">
                    <a:solidFill>
                      <a:srgbClr val="FFFFFF"/>
                    </a:solidFill>
                    <a:ea typeface="Verdana" panose="020B0604030504040204" pitchFamily="34" charset="0"/>
                    <a:cs typeface="Verdana" panose="020B0604030504040204" pitchFamily="34" charset="0"/>
                  </a:endParaRPr>
                </a:p>
              </p:txBody>
            </p:sp>
          </p:grpSp>
          <p:grpSp>
            <p:nvGrpSpPr>
              <p:cNvPr id="21" name="Group 20"/>
              <p:cNvGrpSpPr/>
              <p:nvPr/>
            </p:nvGrpSpPr>
            <p:grpSpPr>
              <a:xfrm>
                <a:off x="6084168" y="1772816"/>
                <a:ext cx="2479116" cy="4680520"/>
                <a:chOff x="6413364" y="1844824"/>
                <a:chExt cx="2479116" cy="4680520"/>
              </a:xfrm>
            </p:grpSpPr>
            <p:sp>
              <p:nvSpPr>
                <p:cNvPr id="30" name="Rounded Rectangle 29"/>
                <p:cNvSpPr/>
                <p:nvPr/>
              </p:nvSpPr>
              <p:spPr>
                <a:xfrm>
                  <a:off x="6413364" y="1844824"/>
                  <a:ext cx="2479116" cy="4680520"/>
                </a:xfrm>
                <a:prstGeom prst="roundRect">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1" name="TextBox 30"/>
                <p:cNvSpPr txBox="1"/>
                <p:nvPr/>
              </p:nvSpPr>
              <p:spPr>
                <a:xfrm>
                  <a:off x="6464921" y="3025475"/>
                  <a:ext cx="2376000" cy="2492478"/>
                </a:xfrm>
                <a:prstGeom prst="rect">
                  <a:avLst/>
                </a:prstGeom>
                <a:noFill/>
              </p:spPr>
              <p:txBody>
                <a:bodyPr wrap="square" lIns="36000" tIns="36000" rIns="36000" bIns="36000" rtlCol="0">
                  <a:spAutoFit/>
                </a:bodyPr>
                <a:lstStyle/>
                <a:p>
                  <a:pPr algn="ctr"/>
                  <a:r>
                    <a:rPr lang="en-GB" sz="1400" b="1" dirty="0"/>
                    <a:t>Enhanced Investment Climate</a:t>
                  </a:r>
                </a:p>
                <a:p>
                  <a:pPr algn="ctr"/>
                  <a:endParaRPr lang="en-GB" b="1" dirty="0" smtClean="0"/>
                </a:p>
                <a:p>
                  <a:pPr marL="171450" indent="-171450">
                    <a:buFont typeface="Arial" panose="020B0604020202020204" pitchFamily="34" charset="0"/>
                    <a:buChar char="•"/>
                  </a:pPr>
                  <a:r>
                    <a:rPr lang="en-GB" sz="1100" dirty="0"/>
                    <a:t>Political and policy dialogue for economic reforms</a:t>
                  </a:r>
                </a:p>
                <a:p>
                  <a:pPr marL="171450" indent="-171450">
                    <a:buFont typeface="Arial" panose="020B0604020202020204" pitchFamily="34" charset="0"/>
                    <a:buChar char="•"/>
                  </a:pPr>
                  <a:endParaRPr lang="en-GB" sz="1100" dirty="0"/>
                </a:p>
                <a:p>
                  <a:pPr marL="171450" indent="-171450">
                    <a:buFont typeface="Arial" panose="020B0604020202020204" pitchFamily="34" charset="0"/>
                    <a:buChar char="•"/>
                  </a:pPr>
                  <a:r>
                    <a:rPr lang="en-GB" sz="1100" dirty="0"/>
                    <a:t>Support legal, institutional and regulatory frameworks</a:t>
                  </a:r>
                </a:p>
                <a:p>
                  <a:endParaRPr lang="en-GB" sz="1100" dirty="0"/>
                </a:p>
                <a:p>
                  <a:pPr marL="171450" indent="-171450">
                    <a:buFont typeface="Arial" panose="020B0604020202020204" pitchFamily="34" charset="0"/>
                    <a:buChar char="•"/>
                  </a:pPr>
                  <a:r>
                    <a:rPr lang="en-GB" sz="1100" dirty="0"/>
                    <a:t>Engaging with the private sector</a:t>
                  </a:r>
                </a:p>
                <a:p>
                  <a:endParaRPr lang="en-GB" sz="1100" dirty="0"/>
                </a:p>
              </p:txBody>
            </p:sp>
            <p:sp>
              <p:nvSpPr>
                <p:cNvPr id="32" name="Oval 31"/>
                <p:cNvSpPr>
                  <a:spLocks noChangeAspect="1"/>
                </p:cNvSpPr>
                <p:nvPr/>
              </p:nvSpPr>
              <p:spPr>
                <a:xfrm>
                  <a:off x="7222627" y="1983892"/>
                  <a:ext cx="824872" cy="890533"/>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4800" b="1" dirty="0" smtClean="0">
                      <a:solidFill>
                        <a:srgbClr val="FFFFFF"/>
                      </a:solidFill>
                      <a:ea typeface="Verdana" panose="020B0604030504040204" pitchFamily="34" charset="0"/>
                      <a:cs typeface="Verdana" panose="020B0604030504040204" pitchFamily="34" charset="0"/>
                    </a:rPr>
                    <a:t>3</a:t>
                  </a:r>
                  <a:endParaRPr lang="en-GB" sz="4800" b="1" dirty="0">
                    <a:solidFill>
                      <a:srgbClr val="FFFFFF"/>
                    </a:solidFill>
                    <a:ea typeface="Verdana" panose="020B0604030504040204" pitchFamily="34" charset="0"/>
                    <a:cs typeface="Verdana" panose="020B0604030504040204" pitchFamily="34" charset="0"/>
                  </a:endParaRPr>
                </a:p>
              </p:txBody>
            </p:sp>
          </p:grpSp>
          <p:grpSp>
            <p:nvGrpSpPr>
              <p:cNvPr id="22" name="Group 21"/>
              <p:cNvGrpSpPr/>
              <p:nvPr/>
            </p:nvGrpSpPr>
            <p:grpSpPr>
              <a:xfrm>
                <a:off x="796740" y="1772816"/>
                <a:ext cx="2479116" cy="4680520"/>
                <a:chOff x="436700" y="1844824"/>
                <a:chExt cx="2479116" cy="4680520"/>
              </a:xfrm>
            </p:grpSpPr>
            <p:sp>
              <p:nvSpPr>
                <p:cNvPr id="23" name="Rounded Rectangle 22"/>
                <p:cNvSpPr/>
                <p:nvPr/>
              </p:nvSpPr>
              <p:spPr>
                <a:xfrm>
                  <a:off x="436700" y="1844824"/>
                  <a:ext cx="2479116" cy="4680520"/>
                </a:xfrm>
                <a:prstGeom prst="roundRect">
                  <a:avLst/>
                </a:prstGeom>
                <a:solidFill>
                  <a:schemeClr val="bg1">
                    <a:lumMod val="8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4" name="Rectangle 23"/>
                <p:cNvSpPr/>
                <p:nvPr/>
              </p:nvSpPr>
              <p:spPr bwMode="auto">
                <a:xfrm>
                  <a:off x="504825" y="3140968"/>
                  <a:ext cx="2338983"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mtClean="0"/>
                </a:p>
              </p:txBody>
            </p:sp>
            <p:sp>
              <p:nvSpPr>
                <p:cNvPr id="25" name="Rectangle 24"/>
                <p:cNvSpPr/>
                <p:nvPr/>
              </p:nvSpPr>
              <p:spPr bwMode="auto">
                <a:xfrm>
                  <a:off x="504825" y="3284984"/>
                  <a:ext cx="2266975"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a:endParaRPr lang="en-GB" smtClean="0"/>
                </a:p>
              </p:txBody>
            </p:sp>
            <p:sp>
              <p:nvSpPr>
                <p:cNvPr id="26" name="TextBox 25"/>
                <p:cNvSpPr txBox="1"/>
                <p:nvPr/>
              </p:nvSpPr>
              <p:spPr>
                <a:xfrm>
                  <a:off x="486316" y="2936283"/>
                  <a:ext cx="2376000" cy="2874004"/>
                </a:xfrm>
                <a:prstGeom prst="rect">
                  <a:avLst/>
                </a:prstGeom>
                <a:noFill/>
              </p:spPr>
              <p:txBody>
                <a:bodyPr wrap="square" lIns="36000" tIns="36000" rIns="36000" bIns="36000" rtlCol="0">
                  <a:spAutoFit/>
                </a:bodyPr>
                <a:lstStyle/>
                <a:p>
                  <a:pPr algn="ctr"/>
                  <a:r>
                    <a:rPr lang="en-GB" sz="1400" b="1" dirty="0" smtClean="0"/>
                    <a:t>European Fund for Sustainable Development (EFSD</a:t>
                  </a:r>
                  <a:r>
                    <a:rPr lang="en-GB" b="1" dirty="0" smtClean="0"/>
                    <a:t>) </a:t>
                  </a:r>
                </a:p>
                <a:p>
                  <a:pPr algn="ctr"/>
                  <a:endParaRPr lang="en-GB" sz="900" b="1" dirty="0"/>
                </a:p>
                <a:p>
                  <a:pPr algn="ctr"/>
                  <a:r>
                    <a:rPr lang="en-GB" sz="1100" dirty="0" smtClean="0"/>
                    <a:t>Mobilising investments and improving access to finance</a:t>
                  </a:r>
                </a:p>
                <a:p>
                  <a:pPr algn="ctr"/>
                  <a:endParaRPr lang="en-GB" sz="1100" dirty="0" smtClean="0"/>
                </a:p>
                <a:p>
                  <a:pPr algn="ctr"/>
                  <a:r>
                    <a:rPr lang="en-GB" sz="1100" b="1" dirty="0" smtClean="0">
                      <a:solidFill>
                        <a:srgbClr val="FF0000"/>
                      </a:solidFill>
                    </a:rPr>
                    <a:t>EFSD Guarantee Fund</a:t>
                  </a:r>
                  <a:r>
                    <a:rPr lang="en-GB" sz="1100" dirty="0" smtClean="0">
                      <a:solidFill>
                        <a:srgbClr val="FF0000"/>
                      </a:solidFill>
                    </a:rPr>
                    <a:t> </a:t>
                  </a:r>
                  <a:r>
                    <a:rPr lang="en-GB" sz="1100" dirty="0" smtClean="0"/>
                    <a:t>(especially for the private sector – Guarantee €1,5 </a:t>
                  </a:r>
                  <a:r>
                    <a:rPr lang="en-GB" sz="1100" dirty="0" err="1" smtClean="0"/>
                    <a:t>bn</a:t>
                  </a:r>
                  <a:r>
                    <a:rPr lang="en-GB" sz="1100" dirty="0" smtClean="0"/>
                    <a:t>)</a:t>
                  </a:r>
                </a:p>
                <a:p>
                  <a:pPr marL="171450" indent="-171450" algn="ctr">
                    <a:buFont typeface="Arial" panose="020B0604020202020204" pitchFamily="34" charset="0"/>
                    <a:buChar char="•"/>
                  </a:pPr>
                  <a:endParaRPr lang="en-GB" sz="1100" dirty="0" smtClean="0"/>
                </a:p>
                <a:p>
                  <a:pPr algn="ctr"/>
                  <a:r>
                    <a:rPr lang="en-GB" sz="1100" b="1" dirty="0" smtClean="0">
                      <a:solidFill>
                        <a:srgbClr val="FF0000"/>
                      </a:solidFill>
                    </a:rPr>
                    <a:t>Regional Investment Platforms </a:t>
                  </a:r>
                  <a:r>
                    <a:rPr lang="en-GB" sz="1100" dirty="0" smtClean="0"/>
                    <a:t>(Africa and the EU Neighbourhood - € 2,6 </a:t>
                  </a:r>
                  <a:r>
                    <a:rPr lang="en-GB" sz="1100" dirty="0" err="1" smtClean="0"/>
                    <a:t>bn</a:t>
                  </a:r>
                  <a:r>
                    <a:rPr lang="en-GB" sz="900" dirty="0" smtClean="0"/>
                    <a:t>)</a:t>
                  </a:r>
                </a:p>
              </p:txBody>
            </p:sp>
            <p:sp>
              <p:nvSpPr>
                <p:cNvPr id="28" name="Oval 27"/>
                <p:cNvSpPr>
                  <a:spLocks noChangeAspect="1"/>
                </p:cNvSpPr>
                <p:nvPr/>
              </p:nvSpPr>
              <p:spPr>
                <a:xfrm>
                  <a:off x="1225876" y="1983892"/>
                  <a:ext cx="824872" cy="890533"/>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4800" b="1" dirty="0" smtClean="0">
                      <a:solidFill>
                        <a:srgbClr val="FFFFFF"/>
                      </a:solidFill>
                      <a:ea typeface="Verdana" panose="020B0604030504040204" pitchFamily="34" charset="0"/>
                      <a:cs typeface="Verdana" panose="020B0604030504040204" pitchFamily="34" charset="0"/>
                    </a:rPr>
                    <a:t>1</a:t>
                  </a:r>
                  <a:endParaRPr lang="en-GB" sz="4800" b="1" dirty="0">
                    <a:solidFill>
                      <a:srgbClr val="FFFFFF"/>
                    </a:solidFill>
                    <a:ea typeface="Verdana" panose="020B0604030504040204" pitchFamily="34" charset="0"/>
                    <a:cs typeface="Verdana" panose="020B0604030504040204" pitchFamily="34" charset="0"/>
                  </a:endParaRPr>
                </a:p>
              </p:txBody>
            </p:sp>
          </p:grpSp>
        </p:grpSp>
      </p:grpSp>
      <p:sp>
        <p:nvSpPr>
          <p:cNvPr id="2" name="Left-Right Arrow 1"/>
          <p:cNvSpPr/>
          <p:nvPr/>
        </p:nvSpPr>
        <p:spPr>
          <a:xfrm>
            <a:off x="3212878" y="2435760"/>
            <a:ext cx="1350788" cy="643716"/>
          </a:xfrm>
          <a:prstGeom prst="leftRightArrow">
            <a:avLst/>
          </a:prstGeom>
          <a:gradFill flip="none" rotWithShape="1">
            <a:gsLst>
              <a:gs pos="12000">
                <a:srgbClr val="002060"/>
              </a:gs>
              <a:gs pos="50000">
                <a:schemeClr val="bg1"/>
              </a:gs>
              <a:gs pos="84000">
                <a:srgbClr val="00B050"/>
              </a:gs>
            </a:gsLst>
            <a:lin ang="0" scaled="0"/>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7" name="Left-Right Arrow 26"/>
          <p:cNvSpPr/>
          <p:nvPr/>
        </p:nvSpPr>
        <p:spPr>
          <a:xfrm>
            <a:off x="5724128" y="2435760"/>
            <a:ext cx="1350788" cy="643716"/>
          </a:xfrm>
          <a:prstGeom prst="leftRightArrow">
            <a:avLst/>
          </a:prstGeom>
          <a:gradFill>
            <a:gsLst>
              <a:gs pos="12000">
                <a:srgbClr val="00B050"/>
              </a:gs>
              <a:gs pos="50000">
                <a:schemeClr val="bg1"/>
              </a:gs>
              <a:gs pos="84000">
                <a:srgbClr val="FF0000"/>
              </a:gs>
            </a:gsLst>
            <a:lin ang="0" scaled="0"/>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9" name="Rounded Rectangle 38"/>
          <p:cNvSpPr/>
          <p:nvPr/>
        </p:nvSpPr>
        <p:spPr>
          <a:xfrm>
            <a:off x="1622940" y="5811062"/>
            <a:ext cx="7020000" cy="396000"/>
          </a:xfrm>
          <a:prstGeom prst="roundRect">
            <a:avLst/>
          </a:prstGeom>
          <a:solidFill>
            <a:srgbClr val="3166CF"/>
          </a:solidFill>
          <a:ln>
            <a:solidFill>
              <a:srgbClr val="3166C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000" b="1" dirty="0" smtClean="0">
                <a:solidFill>
                  <a:srgbClr val="FFFFFF"/>
                </a:solidFill>
                <a:ea typeface="Verdana" panose="020B0604030504040204" pitchFamily="34" charset="0"/>
                <a:cs typeface="Verdana" panose="020B0604030504040204" pitchFamily="34" charset="0"/>
              </a:rPr>
              <a:t>One-stop-shop / web portal</a:t>
            </a:r>
            <a:endParaRPr lang="en-GB" sz="1400" b="1" dirty="0">
              <a:solidFill>
                <a:srgbClr val="FFFFFF"/>
              </a:solidFill>
              <a:ea typeface="Verdana" panose="020B0604030504040204" pitchFamily="34" charset="0"/>
              <a:cs typeface="Verdana" panose="020B0604030504040204" pitchFamily="34" charset="0"/>
            </a:endParaRPr>
          </a:p>
        </p:txBody>
      </p:sp>
      <p:sp>
        <p:nvSpPr>
          <p:cNvPr id="29" name="Rectangle 28"/>
          <p:cNvSpPr/>
          <p:nvPr/>
        </p:nvSpPr>
        <p:spPr>
          <a:xfrm>
            <a:off x="-8334" y="1146992"/>
            <a:ext cx="9144000" cy="913856"/>
          </a:xfrm>
          <a:prstGeom prst="rect">
            <a:avLst/>
          </a:prstGeom>
          <a:noFill/>
        </p:spPr>
        <p:txBody>
          <a:bodyPr wrap="square" lIns="82058" tIns="41029" rIns="82058" bIns="41029" rtlCol="0">
            <a:spAutoFit/>
          </a:bodyPr>
          <a:lstStyle/>
          <a:p>
            <a:pPr algn="ctr"/>
            <a:r>
              <a:rPr lang="en-GB" sz="2700" b="1" dirty="0" smtClean="0"/>
              <a:t>Upcoming External </a:t>
            </a:r>
            <a:r>
              <a:rPr lang="en-GB" sz="2700" b="1" dirty="0"/>
              <a:t>Investment Plan</a:t>
            </a:r>
          </a:p>
          <a:p>
            <a:pPr algn="ctr"/>
            <a:r>
              <a:rPr lang="en-GB" sz="2700" b="1" dirty="0"/>
              <a:t>3 Pillars Structure</a:t>
            </a:r>
          </a:p>
        </p:txBody>
      </p:sp>
    </p:spTree>
    <p:extLst>
      <p:ext uri="{BB962C8B-B14F-4D97-AF65-F5344CB8AC3E}">
        <p14:creationId xmlns:p14="http://schemas.microsoft.com/office/powerpoint/2010/main" val="3817694918"/>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9511" y="2132434"/>
            <a:ext cx="8632425" cy="4536926"/>
          </a:xfrm>
          <a:prstGeom prst="rect">
            <a:avLst/>
          </a:prstGeom>
        </p:spPr>
        <p:txBody>
          <a:bodyPr/>
          <a:lstStyle/>
          <a:p>
            <a:r>
              <a:rPr lang="en-GB" sz="2000" b="1" noProof="0" dirty="0" smtClean="0">
                <a:solidFill>
                  <a:srgbClr val="0F5494"/>
                </a:solidFill>
                <a:latin typeface="Verdana" panose="020B0604030504040204" pitchFamily="34" charset="0"/>
                <a:ea typeface="Verdana" panose="020B0604030504040204" pitchFamily="34" charset="0"/>
                <a:cs typeface="Verdana" panose="020B0604030504040204" pitchFamily="34" charset="0"/>
              </a:rPr>
              <a:t>Integrated 3-pillar-approach – Seizing Synergies</a:t>
            </a:r>
            <a:endParaRPr lang="en-GB" sz="2000" noProof="0" dirty="0" smtClean="0">
              <a:solidFill>
                <a:srgbClr val="0F5494"/>
              </a:solidFill>
              <a:latin typeface="Verdana" panose="020B0604030504040204" pitchFamily="34" charset="0"/>
              <a:ea typeface="Verdana" panose="020B0604030504040204" pitchFamily="34" charset="0"/>
              <a:cs typeface="Verdana" panose="020B0604030504040204" pitchFamily="34" charset="0"/>
            </a:endParaRPr>
          </a:p>
          <a:p>
            <a:pPr lvl="1"/>
            <a:r>
              <a:rPr lang="en-GB" sz="1600" noProof="0" dirty="0" smtClean="0">
                <a:solidFill>
                  <a:srgbClr val="0F5494"/>
                </a:solidFill>
                <a:latin typeface="Verdana" panose="020B0604030504040204" pitchFamily="34" charset="0"/>
                <a:ea typeface="Verdana" panose="020B0604030504040204" pitchFamily="34" charset="0"/>
                <a:cs typeface="Verdana" panose="020B0604030504040204" pitchFamily="34" charset="0"/>
              </a:rPr>
              <a:t>Coordinating </a:t>
            </a:r>
            <a:r>
              <a:rPr lang="en-GB" sz="1600" dirty="0" smtClean="0">
                <a:solidFill>
                  <a:srgbClr val="0F5494"/>
                </a:solidFill>
                <a:latin typeface="Verdana" panose="020B0604030504040204" pitchFamily="34" charset="0"/>
                <a:ea typeface="Verdana" panose="020B0604030504040204" pitchFamily="34" charset="0"/>
                <a:cs typeface="Verdana" panose="020B0604030504040204" pitchFamily="34" charset="0"/>
              </a:rPr>
              <a:t>finance, TA and multi-stakeholder political and policy dialogue for </a:t>
            </a:r>
            <a:r>
              <a:rPr lang="en-GB" sz="1600" noProof="0" dirty="0" smtClean="0">
                <a:solidFill>
                  <a:srgbClr val="0F5494"/>
                </a:solidFill>
                <a:latin typeface="Verdana" panose="020B0604030504040204" pitchFamily="34" charset="0"/>
                <a:ea typeface="Verdana" panose="020B0604030504040204" pitchFamily="34" charset="0"/>
                <a:cs typeface="Verdana" panose="020B0604030504040204" pitchFamily="34" charset="0"/>
              </a:rPr>
              <a:t>promoting sustainable investments in our partner countries</a:t>
            </a:r>
          </a:p>
          <a:p>
            <a:pPr lvl="1"/>
            <a:endParaRPr lang="en-GB" sz="1600" noProof="0" dirty="0" smtClean="0">
              <a:solidFill>
                <a:srgbClr val="0F5494"/>
              </a:solidFill>
              <a:latin typeface="Verdana" panose="020B0604030504040204" pitchFamily="34" charset="0"/>
              <a:ea typeface="Verdana" panose="020B0604030504040204" pitchFamily="34" charset="0"/>
              <a:cs typeface="Verdana" panose="020B0604030504040204" pitchFamily="34" charset="0"/>
            </a:endParaRPr>
          </a:p>
          <a:p>
            <a:r>
              <a:rPr lang="en-GB" sz="2000" b="1" noProof="0" dirty="0" smtClean="0">
                <a:solidFill>
                  <a:srgbClr val="0F5494"/>
                </a:solidFill>
                <a:latin typeface="Verdana" panose="020B0604030504040204" pitchFamily="34" charset="0"/>
                <a:ea typeface="Verdana" panose="020B0604030504040204" pitchFamily="34" charset="0"/>
                <a:cs typeface="Verdana" panose="020B0604030504040204" pitchFamily="34" charset="0"/>
              </a:rPr>
              <a:t>One-stop-shop and web portal – Enhancing transparency, </a:t>
            </a:r>
            <a:r>
              <a:rPr lang="en-GB" sz="2000" b="1" dirty="0">
                <a:solidFill>
                  <a:srgbClr val="0F5494"/>
                </a:solidFill>
                <a:latin typeface="Verdana" panose="020B0604030504040204" pitchFamily="34" charset="0"/>
                <a:ea typeface="Verdana" panose="020B0604030504040204" pitchFamily="34" charset="0"/>
                <a:cs typeface="Verdana" panose="020B0604030504040204" pitchFamily="34" charset="0"/>
              </a:rPr>
              <a:t>accessibility and efficiency </a:t>
            </a:r>
          </a:p>
          <a:p>
            <a:pPr lvl="1"/>
            <a:r>
              <a:rPr lang="en-GB" sz="1600" noProof="0" dirty="0" smtClean="0">
                <a:solidFill>
                  <a:srgbClr val="0F5494"/>
                </a:solidFill>
                <a:latin typeface="Verdana" panose="020B0604030504040204" pitchFamily="34" charset="0"/>
                <a:ea typeface="Verdana" panose="020B0604030504040204" pitchFamily="34" charset="0"/>
                <a:cs typeface="Verdana" panose="020B0604030504040204" pitchFamily="34" charset="0"/>
              </a:rPr>
              <a:t>Giving a single &amp; simple entry point for partners, investors and private sector</a:t>
            </a:r>
          </a:p>
          <a:p>
            <a:pPr lvl="1"/>
            <a:endParaRPr lang="en-GB" sz="1600" noProof="0" dirty="0" smtClean="0">
              <a:solidFill>
                <a:srgbClr val="0F5494"/>
              </a:solidFill>
              <a:latin typeface="Verdana" panose="020B0604030504040204" pitchFamily="34" charset="0"/>
              <a:ea typeface="Verdana" panose="020B0604030504040204" pitchFamily="34" charset="0"/>
              <a:cs typeface="Verdana" panose="020B0604030504040204" pitchFamily="34" charset="0"/>
            </a:endParaRPr>
          </a:p>
          <a:p>
            <a:r>
              <a:rPr lang="en-GB" sz="2000" b="1" noProof="0" dirty="0" smtClean="0">
                <a:solidFill>
                  <a:srgbClr val="0F5494"/>
                </a:solidFill>
                <a:latin typeface="Verdana" panose="020B0604030504040204" pitchFamily="34" charset="0"/>
                <a:ea typeface="Verdana" panose="020B0604030504040204" pitchFamily="34" charset="0"/>
                <a:cs typeface="Verdana" panose="020B0604030504040204" pitchFamily="34" charset="0"/>
              </a:rPr>
              <a:t>EFSD Guarantee EUR 1,5 </a:t>
            </a:r>
            <a:r>
              <a:rPr lang="en-GB" sz="2000" b="1" noProof="0" dirty="0" err="1" smtClean="0">
                <a:solidFill>
                  <a:srgbClr val="0F5494"/>
                </a:solidFill>
                <a:latin typeface="Verdana" panose="020B0604030504040204" pitchFamily="34" charset="0"/>
                <a:ea typeface="Verdana" panose="020B0604030504040204" pitchFamily="34" charset="0"/>
                <a:cs typeface="Verdana" panose="020B0604030504040204" pitchFamily="34" charset="0"/>
              </a:rPr>
              <a:t>bn</a:t>
            </a:r>
            <a:r>
              <a:rPr lang="en-GB" sz="2000" b="1" noProof="0" dirty="0" smtClean="0">
                <a:solidFill>
                  <a:srgbClr val="0F5494"/>
                </a:solidFill>
                <a:latin typeface="Verdana" panose="020B0604030504040204" pitchFamily="34" charset="0"/>
                <a:ea typeface="Verdana" panose="020B0604030504040204" pitchFamily="34" charset="0"/>
                <a:cs typeface="Verdana" panose="020B0604030504040204" pitchFamily="34" charset="0"/>
              </a:rPr>
              <a:t> – Innovative instrument, providing more funds and more flexibility</a:t>
            </a:r>
            <a:r>
              <a:rPr lang="en-GB" sz="2000" noProof="0" dirty="0" smtClean="0">
                <a:solidFill>
                  <a:srgbClr val="0F5494"/>
                </a:solidFill>
                <a:latin typeface="Verdana" panose="020B0604030504040204" pitchFamily="34" charset="0"/>
                <a:ea typeface="Verdana" panose="020B0604030504040204" pitchFamily="34" charset="0"/>
                <a:cs typeface="Verdana" panose="020B0604030504040204" pitchFamily="34" charset="0"/>
              </a:rPr>
              <a:t> </a:t>
            </a:r>
          </a:p>
          <a:p>
            <a:pPr lvl="1"/>
            <a:r>
              <a:rPr lang="en-GB" sz="1600" noProof="0" dirty="0" smtClean="0">
                <a:solidFill>
                  <a:srgbClr val="0F5494"/>
                </a:solidFill>
                <a:latin typeface="Verdana" panose="020B0604030504040204" pitchFamily="34" charset="0"/>
                <a:ea typeface="Verdana" panose="020B0604030504040204" pitchFamily="34" charset="0"/>
                <a:cs typeface="Verdana" panose="020B0604030504040204" pitchFamily="34" charset="0"/>
              </a:rPr>
              <a:t>Leveraging additional financing, particularly from </a:t>
            </a:r>
            <a:r>
              <a:rPr lang="en-GB" sz="1600" b="1" noProof="0" dirty="0" smtClean="0">
                <a:solidFill>
                  <a:srgbClr val="0F5494"/>
                </a:solidFill>
                <a:latin typeface="Verdana" panose="020B0604030504040204" pitchFamily="34" charset="0"/>
                <a:ea typeface="Verdana" panose="020B0604030504040204" pitchFamily="34" charset="0"/>
                <a:cs typeface="Verdana" panose="020B0604030504040204" pitchFamily="34" charset="0"/>
              </a:rPr>
              <a:t>private </a:t>
            </a:r>
            <a:r>
              <a:rPr lang="en-GB" sz="1600" dirty="0" smtClean="0">
                <a:solidFill>
                  <a:srgbClr val="0F5494"/>
                </a:solidFill>
                <a:latin typeface="Verdana" panose="020B0604030504040204" pitchFamily="34" charset="0"/>
                <a:ea typeface="Verdana" panose="020B0604030504040204" pitchFamily="34" charset="0"/>
                <a:cs typeface="Verdana" panose="020B0604030504040204" pitchFamily="34" charset="0"/>
              </a:rPr>
              <a:t>sector</a:t>
            </a:r>
          </a:p>
          <a:p>
            <a:pPr lvl="1"/>
            <a:r>
              <a:rPr lang="en-GB" sz="1600" b="1" dirty="0" smtClean="0">
                <a:solidFill>
                  <a:srgbClr val="0F5494"/>
                </a:solidFill>
                <a:latin typeface="Verdana" panose="020B0604030504040204" pitchFamily="34" charset="0"/>
                <a:ea typeface="Verdana" panose="020B0604030504040204" pitchFamily="34" charset="0"/>
                <a:cs typeface="Verdana" panose="020B0604030504040204" pitchFamily="34" charset="0"/>
              </a:rPr>
              <a:t>Risk </a:t>
            </a:r>
            <a:r>
              <a:rPr lang="en-GB" sz="1600" b="1" dirty="0">
                <a:solidFill>
                  <a:srgbClr val="0F5494"/>
                </a:solidFill>
                <a:latin typeface="Verdana" panose="020B0604030504040204" pitchFamily="34" charset="0"/>
                <a:ea typeface="Verdana" panose="020B0604030504040204" pitchFamily="34" charset="0"/>
                <a:cs typeface="Verdana" panose="020B0604030504040204" pitchFamily="34" charset="0"/>
              </a:rPr>
              <a:t>mitigation </a:t>
            </a:r>
            <a:r>
              <a:rPr lang="en-GB" sz="1600" dirty="0">
                <a:solidFill>
                  <a:srgbClr val="0F5494"/>
                </a:solidFill>
                <a:latin typeface="Verdana" panose="020B0604030504040204" pitchFamily="34" charset="0"/>
                <a:ea typeface="Verdana" panose="020B0604030504040204" pitchFamily="34" charset="0"/>
                <a:cs typeface="Verdana" panose="020B0604030504040204" pitchFamily="34" charset="0"/>
              </a:rPr>
              <a:t>mechanism to stimulate investments in Africa and the Neighbourhood</a:t>
            </a:r>
          </a:p>
          <a:p>
            <a:pPr lvl="1"/>
            <a:r>
              <a:rPr lang="en-GB" sz="1600" dirty="0" smtClean="0">
                <a:solidFill>
                  <a:srgbClr val="0F5494"/>
                </a:solidFill>
                <a:latin typeface="Verdana" panose="020B0604030504040204" pitchFamily="34" charset="0"/>
                <a:ea typeface="Verdana" panose="020B0604030504040204" pitchFamily="34" charset="0"/>
                <a:cs typeface="Verdana" panose="020B0604030504040204" pitchFamily="34" charset="0"/>
              </a:rPr>
              <a:t>Managed through </a:t>
            </a:r>
            <a:r>
              <a:rPr lang="en-GB" sz="1600" b="1" dirty="0" smtClean="0">
                <a:solidFill>
                  <a:srgbClr val="0F5494"/>
                </a:solidFill>
                <a:latin typeface="Verdana" panose="020B0604030504040204" pitchFamily="34" charset="0"/>
                <a:ea typeface="Verdana" panose="020B0604030504040204" pitchFamily="34" charset="0"/>
                <a:cs typeface="Verdana" panose="020B0604030504040204" pitchFamily="34" charset="0"/>
              </a:rPr>
              <a:t>Investment Windows</a:t>
            </a:r>
            <a:r>
              <a:rPr lang="en-GB" sz="1600" dirty="0" smtClean="0">
                <a:solidFill>
                  <a:srgbClr val="0F5494"/>
                </a:solidFill>
                <a:latin typeface="Verdana" panose="020B0604030504040204" pitchFamily="34" charset="0"/>
                <a:ea typeface="Verdana" panose="020B0604030504040204" pitchFamily="34" charset="0"/>
                <a:cs typeface="Verdana" panose="020B0604030504040204" pitchFamily="34" charset="0"/>
              </a:rPr>
              <a:t>: thematic and/or geographic </a:t>
            </a:r>
            <a:endParaRPr lang="en-GB" sz="1600" dirty="0">
              <a:solidFill>
                <a:srgbClr val="0F5494"/>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p:cNvSpPr/>
          <p:nvPr/>
        </p:nvSpPr>
        <p:spPr>
          <a:xfrm>
            <a:off x="6307" y="1106741"/>
            <a:ext cx="9144000" cy="954107"/>
          </a:xfrm>
          <a:prstGeom prst="rect">
            <a:avLst/>
          </a:prstGeom>
        </p:spPr>
        <p:txBody>
          <a:bodyPr wrap="square">
            <a:spAutoFit/>
          </a:bodyPr>
          <a:lstStyle/>
          <a:p>
            <a:pPr algn="ctr"/>
            <a:r>
              <a:rPr lang="en-GB" sz="2800" b="1" dirty="0" smtClean="0">
                <a:solidFill>
                  <a:srgbClr val="002060"/>
                </a:solidFill>
                <a:ea typeface="Verdana" panose="020B0604030504040204" pitchFamily="34" charset="0"/>
                <a:cs typeface="Verdana" panose="020B0604030504040204" pitchFamily="34" charset="0"/>
              </a:rPr>
              <a:t>Proposed External Investment Plan</a:t>
            </a:r>
          </a:p>
          <a:p>
            <a:pPr algn="ctr"/>
            <a:r>
              <a:rPr lang="en-GB" sz="2800" b="1" dirty="0" smtClean="0">
                <a:solidFill>
                  <a:srgbClr val="0070C0"/>
                </a:solidFill>
                <a:ea typeface="Verdana" panose="020B0604030504040204" pitchFamily="34" charset="0"/>
                <a:cs typeface="Verdana" panose="020B0604030504040204" pitchFamily="34" charset="0"/>
              </a:rPr>
              <a:t>Key Innovations</a:t>
            </a:r>
            <a:endParaRPr lang="en-GB" sz="2800" b="1" dirty="0">
              <a:solidFill>
                <a:srgbClr val="0070C0"/>
              </a:solidFill>
              <a:ea typeface="Verdana" panose="020B0604030504040204" pitchFamily="34" charset="0"/>
              <a:cs typeface="Verdana" panose="020B0604030504040204" pitchFamily="34" charset="0"/>
            </a:endParaRPr>
          </a:p>
        </p:txBody>
      </p:sp>
      <p:sp>
        <p:nvSpPr>
          <p:cNvPr id="6" name="Slide Number Placeholder 3"/>
          <p:cNvSpPr txBox="1">
            <a:spLocks/>
          </p:cNvSpPr>
          <p:nvPr/>
        </p:nvSpPr>
        <p:spPr>
          <a:xfrm>
            <a:off x="8438214" y="6381750"/>
            <a:ext cx="72008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0"/>
          <a:lstStyle>
            <a:defPPr>
              <a:defRPr lang="en-GB"/>
            </a:defPPr>
            <a:lvl1pPr algn="l" rtl="0" fontAlgn="base">
              <a:spcBef>
                <a:spcPct val="20000"/>
              </a:spcBef>
              <a:spcAft>
                <a:spcPct val="0"/>
              </a:spcAft>
              <a:buClr>
                <a:schemeClr val="bg1"/>
              </a:buClr>
              <a:buChar char="•"/>
              <a:defRPr sz="2400" i="1" kern="1200">
                <a:solidFill>
                  <a:srgbClr val="0F5494"/>
                </a:solidFill>
                <a:latin typeface="Verdana" pitchFamily="34" charset="0"/>
                <a:ea typeface="ＭＳ Ｐゴシック" pitchFamily="34" charset="-128"/>
                <a:cs typeface="+mn-cs"/>
              </a:defRPr>
            </a:lvl1pPr>
            <a:lvl2pPr marL="742950" indent="-285750" algn="l" rtl="0" fontAlgn="base">
              <a:spcBef>
                <a:spcPct val="20000"/>
              </a:spcBef>
              <a:spcAft>
                <a:spcPct val="0"/>
              </a:spcAft>
              <a:buClr>
                <a:srgbClr val="009FBA"/>
              </a:buClr>
              <a:buChar char="•"/>
              <a:defRPr sz="2000" b="1" kern="1200">
                <a:solidFill>
                  <a:srgbClr val="0F5494"/>
                </a:solidFill>
                <a:latin typeface="Verdana" pitchFamily="34" charset="0"/>
                <a:ea typeface="ＭＳ Ｐゴシック" pitchFamily="34" charset="-128"/>
                <a:cs typeface="+mn-cs"/>
              </a:defRPr>
            </a:lvl2pPr>
            <a:lvl3pPr marL="1143000" indent="-228600" algn="l" rtl="0" fontAlgn="base">
              <a:spcBef>
                <a:spcPct val="20000"/>
              </a:spcBef>
              <a:spcAft>
                <a:spcPct val="0"/>
              </a:spcAft>
              <a:defRPr sz="1400" kern="1200">
                <a:solidFill>
                  <a:srgbClr val="0F5494"/>
                </a:solidFill>
                <a:latin typeface="Verdana" pitchFamily="34" charset="0"/>
                <a:ea typeface="ＭＳ Ｐゴシック" pitchFamily="34" charset="-128"/>
                <a:cs typeface="+mn-cs"/>
              </a:defRPr>
            </a:lvl3pPr>
            <a:lvl4pPr marL="1600200" indent="-228600" algn="l" rtl="0" fontAlgn="base">
              <a:spcBef>
                <a:spcPct val="20000"/>
              </a:spcBef>
              <a:spcAft>
                <a:spcPct val="0"/>
              </a:spcAft>
              <a:buChar char="–"/>
              <a:defRPr sz="2000" kern="1200">
                <a:solidFill>
                  <a:schemeClr val="tx1"/>
                </a:solidFill>
                <a:latin typeface="Arial" pitchFamily="34" charset="0"/>
                <a:ea typeface="ＭＳ Ｐゴシック" pitchFamily="34" charset="-128"/>
                <a:cs typeface="+mn-cs"/>
              </a:defRPr>
            </a:lvl4pPr>
            <a:lvl5pPr marL="2057400" indent="-228600" algn="l" rtl="0" fontAlgn="base">
              <a:spcBef>
                <a:spcPct val="20000"/>
              </a:spcBef>
              <a:spcAft>
                <a:spcPct val="0"/>
              </a:spcAft>
              <a:buChar char="»"/>
              <a:defRPr sz="2000" kern="1200">
                <a:solidFill>
                  <a:schemeClr val="tx1"/>
                </a:solidFill>
                <a:latin typeface="Arial" pitchFamily="34" charset="0"/>
                <a:ea typeface="ＭＳ Ｐゴシック"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ＭＳ Ｐゴシック"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ＭＳ Ｐゴシック"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ＭＳ Ｐゴシック"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ＭＳ Ｐゴシック" pitchFamily="34" charset="-128"/>
                <a:cs typeface="+mn-cs"/>
              </a:defRPr>
            </a:lvl9pPr>
          </a:lstStyle>
          <a:p>
            <a:pPr algn="ctr">
              <a:spcBef>
                <a:spcPct val="0"/>
              </a:spcBef>
              <a:buClrTx/>
              <a:buFontTx/>
              <a:buNone/>
            </a:pPr>
            <a:fld id="{23B7149C-D163-44F7-961B-96F226446ADF}" type="slidenum">
              <a:rPr lang="en-GB" altLang="fr-FR" sz="1200" b="1" i="0" smtClean="0">
                <a:solidFill>
                  <a:srgbClr val="002060"/>
                </a:solidFill>
                <a:ea typeface="Verdana" panose="020B0604030504040204" pitchFamily="34" charset="0"/>
                <a:cs typeface="Verdana" panose="020B0604030504040204" pitchFamily="34" charset="0"/>
              </a:rPr>
              <a:pPr algn="ctr">
                <a:spcBef>
                  <a:spcPct val="0"/>
                </a:spcBef>
                <a:buClrTx/>
                <a:buFontTx/>
                <a:buNone/>
              </a:pPr>
              <a:t>23</a:t>
            </a:fld>
            <a:endParaRPr lang="en-GB" altLang="fr-FR" sz="1200" b="1" i="0" dirty="0">
              <a:solidFill>
                <a:srgbClr val="002060"/>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55979125"/>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060848"/>
            <a:ext cx="8229600" cy="2808312"/>
          </a:xfrm>
        </p:spPr>
        <p:txBody>
          <a:bodyPr/>
          <a:lstStyle/>
          <a:p>
            <a:pPr algn="ctr"/>
            <a:r>
              <a:rPr lang="en-GB" dirty="0" smtClean="0"/>
              <a:t>THANK YOU </a:t>
            </a:r>
            <a:r>
              <a:rPr lang="en-GB" dirty="0"/>
              <a:t/>
            </a:r>
            <a:br>
              <a:rPr lang="en-GB" dirty="0"/>
            </a:br>
            <a:r>
              <a:rPr lang="en-GB" dirty="0" smtClean="0"/>
              <a:t>FOR YOUR ATTENTION</a:t>
            </a:r>
            <a:endParaRPr lang="en-GB" dirty="0"/>
          </a:p>
        </p:txBody>
      </p:sp>
    </p:spTree>
    <p:extLst>
      <p:ext uri="{BB962C8B-B14F-4D97-AF65-F5344CB8AC3E}">
        <p14:creationId xmlns:p14="http://schemas.microsoft.com/office/powerpoint/2010/main" val="17005541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064" y="1346466"/>
            <a:ext cx="9157063" cy="498358"/>
          </a:xfrm>
          <a:prstGeom prst="rect">
            <a:avLst/>
          </a:prstGeom>
          <a:noFill/>
        </p:spPr>
        <p:txBody>
          <a:bodyPr wrap="square" lIns="82058" tIns="41029" rIns="82058" bIns="41029" rtlCol="0">
            <a:spAutoFit/>
          </a:bodyPr>
          <a:lstStyle/>
          <a:p>
            <a:pPr algn="ctr"/>
            <a:r>
              <a:rPr lang="en-GB" sz="2700" b="1" dirty="0" smtClean="0"/>
              <a:t>Global Vision</a:t>
            </a:r>
            <a:endParaRPr lang="en-GB" sz="2700" b="1" dirty="0"/>
          </a:p>
        </p:txBody>
      </p:sp>
      <p:sp>
        <p:nvSpPr>
          <p:cNvPr id="6" name="Rectangle 3"/>
          <p:cNvSpPr txBox="1">
            <a:spLocks noChangeArrowheads="1"/>
          </p:cNvSpPr>
          <p:nvPr/>
        </p:nvSpPr>
        <p:spPr>
          <a:xfrm>
            <a:off x="457200" y="2492375"/>
            <a:ext cx="8229600" cy="3529013"/>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endParaRPr lang="en-US" altLang="en-US" i="0" kern="0" dirty="0"/>
          </a:p>
        </p:txBody>
      </p:sp>
      <p:sp>
        <p:nvSpPr>
          <p:cNvPr id="9" name="Rectangle 3"/>
          <p:cNvSpPr txBox="1">
            <a:spLocks noChangeArrowheads="1"/>
          </p:cNvSpPr>
          <p:nvPr/>
        </p:nvSpPr>
        <p:spPr>
          <a:xfrm>
            <a:off x="-136190" y="1916933"/>
            <a:ext cx="4564174" cy="4464395"/>
          </a:xfrm>
          <a:prstGeom prst="rect">
            <a:avLst/>
          </a:prstGeom>
          <a:noFill/>
          <a:ln>
            <a:noFill/>
          </a:ln>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lgn="ctr">
              <a:buClr>
                <a:srgbClr val="3166CF"/>
              </a:buClr>
              <a:buNone/>
            </a:pPr>
            <a:r>
              <a:rPr lang="en-GB" altLang="en-US" sz="2000" kern="0" dirty="0" smtClean="0"/>
              <a:t>Africa-EU Energy Partnership (AEEP)</a:t>
            </a:r>
          </a:p>
          <a:p>
            <a:pPr marL="0" indent="0" algn="ctr">
              <a:buClr>
                <a:srgbClr val="3166CF"/>
              </a:buClr>
              <a:buNone/>
            </a:pPr>
            <a:endParaRPr lang="en-GB" altLang="en-US" sz="2000" kern="0" dirty="0" smtClean="0"/>
          </a:p>
          <a:p>
            <a:pPr marL="0" indent="0" algn="ctr">
              <a:buClr>
                <a:srgbClr val="3166CF"/>
              </a:buClr>
              <a:buNone/>
            </a:pPr>
            <a:r>
              <a:rPr lang="en-GB" altLang="en-US" sz="2000" kern="0" dirty="0" smtClean="0"/>
              <a:t>Sustainable </a:t>
            </a:r>
            <a:r>
              <a:rPr lang="en-GB" altLang="en-US" sz="2000" kern="0" dirty="0"/>
              <a:t>Energy for All (SE4ALL) initiative - 2011</a:t>
            </a:r>
          </a:p>
          <a:p>
            <a:pPr marL="0" indent="0" algn="ctr">
              <a:buClr>
                <a:srgbClr val="3166CF"/>
              </a:buClr>
              <a:buNone/>
            </a:pPr>
            <a:endParaRPr lang="en-GB" altLang="en-US" sz="2000" kern="0" dirty="0"/>
          </a:p>
          <a:p>
            <a:pPr marL="0" indent="0" algn="ctr">
              <a:buClr>
                <a:srgbClr val="3166CF"/>
              </a:buClr>
              <a:buNone/>
            </a:pPr>
            <a:r>
              <a:rPr lang="en-GB" altLang="en-US" sz="2000" kern="0" dirty="0"/>
              <a:t>UN 2030 Agenda for Sustainable Development, SDG7 and SDG 13 - 2015</a:t>
            </a:r>
          </a:p>
          <a:p>
            <a:pPr marL="0" indent="0" algn="ctr">
              <a:buClr>
                <a:srgbClr val="3166CF"/>
              </a:buClr>
              <a:buNone/>
            </a:pPr>
            <a:endParaRPr lang="en-GB" altLang="en-US" sz="2000" kern="0" dirty="0"/>
          </a:p>
          <a:p>
            <a:pPr marL="0" indent="0" algn="ctr">
              <a:buClr>
                <a:srgbClr val="3166CF"/>
              </a:buClr>
              <a:buNone/>
            </a:pPr>
            <a:r>
              <a:rPr lang="en-GB" altLang="en-US" sz="2000" kern="0" dirty="0"/>
              <a:t>Paris </a:t>
            </a:r>
            <a:r>
              <a:rPr lang="en-GB" altLang="en-US" sz="2000" kern="0" dirty="0" smtClean="0"/>
              <a:t>Agreement – 2015</a:t>
            </a:r>
          </a:p>
          <a:p>
            <a:pPr marL="0" indent="0" algn="ctr">
              <a:buClr>
                <a:srgbClr val="3166CF"/>
              </a:buClr>
              <a:buNone/>
            </a:pPr>
            <a:endParaRPr lang="en-GB" altLang="en-US" sz="2000" kern="0" dirty="0"/>
          </a:p>
          <a:p>
            <a:pPr marL="0" indent="0" algn="ctr">
              <a:buClr>
                <a:srgbClr val="3166CF"/>
              </a:buClr>
              <a:buNone/>
            </a:pPr>
            <a:r>
              <a:rPr lang="en-GB" altLang="en-US" sz="2000" kern="0" dirty="0" smtClean="0"/>
              <a:t>Africa Renewable Energy Initiative (AREI) - 2015</a:t>
            </a:r>
            <a:endParaRPr lang="fr-BE" altLang="en-US" sz="2000" kern="0" dirty="0"/>
          </a:p>
          <a:p>
            <a:pPr marL="0" indent="0" algn="ctr">
              <a:buClr>
                <a:srgbClr val="3166CF"/>
              </a:buClr>
              <a:buNone/>
            </a:pPr>
            <a:endParaRPr lang="en-GB" altLang="en-US" sz="2000" kern="0" dirty="0" smtClean="0"/>
          </a:p>
          <a:p>
            <a:pPr marL="0" indent="0" algn="ctr">
              <a:buClr>
                <a:srgbClr val="3166CF"/>
              </a:buClr>
              <a:buNone/>
            </a:pPr>
            <a:endParaRPr lang="en-GB" altLang="en-US" sz="2000" kern="0" dirty="0"/>
          </a:p>
          <a:p>
            <a:pPr marL="0" indent="0" algn="ctr">
              <a:buClr>
                <a:srgbClr val="3166CF"/>
              </a:buClr>
              <a:buNone/>
            </a:pPr>
            <a:endParaRPr lang="fr-BE" altLang="en-US" sz="1900" kern="0" dirty="0" smtClean="0"/>
          </a:p>
          <a:p>
            <a:pPr marL="0" indent="0" algn="ctr">
              <a:buClr>
                <a:srgbClr val="3166CF"/>
              </a:buClr>
              <a:buNone/>
            </a:pPr>
            <a:endParaRPr lang="fr-BE" altLang="en-US" sz="1900" kern="0" dirty="0" smtClean="0"/>
          </a:p>
          <a:p>
            <a:pPr marL="0" indent="0">
              <a:buClr>
                <a:srgbClr val="3166CF"/>
              </a:buClr>
              <a:buNone/>
            </a:pPr>
            <a:endParaRPr lang="fr-BE" altLang="en-US" sz="1900" b="1" kern="0" dirty="0" smtClean="0"/>
          </a:p>
          <a:p>
            <a:pPr>
              <a:buClr>
                <a:srgbClr val="3166CF"/>
              </a:buClr>
              <a:buFont typeface="Wingdings" panose="05000000000000000000" pitchFamily="2" charset="2"/>
              <a:buChar char="Ø"/>
            </a:pPr>
            <a:endParaRPr lang="fr-BE" altLang="en-US" sz="1900" kern="0" dirty="0" smtClean="0"/>
          </a:p>
        </p:txBody>
      </p:sp>
      <p:pic>
        <p:nvPicPr>
          <p:cNvPr id="10" name="Picture Placeholder 3"/>
          <p:cNvPicPr>
            <a:picLocks noChangeAspect="1"/>
          </p:cNvPicPr>
          <p:nvPr/>
        </p:nvPicPr>
        <p:blipFill rotWithShape="1">
          <a:blip r:embed="rId3">
            <a:extLst>
              <a:ext uri="{28A0092B-C50C-407E-A947-70E740481C1C}">
                <a14:useLocalDpi xmlns:a14="http://schemas.microsoft.com/office/drawing/2010/main" val="0"/>
              </a:ext>
            </a:extLst>
          </a:blip>
          <a:srcRect t="17371" r="6039"/>
          <a:stretch/>
        </p:blipFill>
        <p:spPr>
          <a:xfrm>
            <a:off x="4383646" y="2060848"/>
            <a:ext cx="4760354" cy="4104455"/>
          </a:xfrm>
          <a:prstGeom prst="rect">
            <a:avLst/>
          </a:prstGeom>
        </p:spPr>
      </p:pic>
    </p:spTree>
    <p:extLst>
      <p:ext uri="{BB962C8B-B14F-4D97-AF65-F5344CB8AC3E}">
        <p14:creationId xmlns:p14="http://schemas.microsoft.com/office/powerpoint/2010/main" val="22139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427248"/>
            <a:ext cx="9144000" cy="498358"/>
          </a:xfrm>
          <a:prstGeom prst="rect">
            <a:avLst/>
          </a:prstGeom>
          <a:noFill/>
        </p:spPr>
        <p:txBody>
          <a:bodyPr wrap="square" lIns="82058" tIns="41029" rIns="82058" bIns="41029" rtlCol="0">
            <a:spAutoFit/>
          </a:bodyPr>
          <a:lstStyle/>
          <a:p>
            <a:pPr algn="ctr"/>
            <a:r>
              <a:rPr lang="fr-BE" sz="2700" b="1" dirty="0" smtClean="0"/>
              <a:t>Africa Renewable Energy Initiative (AREI)</a:t>
            </a:r>
            <a:endParaRPr lang="en-GB" sz="2700" b="1" dirty="0"/>
          </a:p>
        </p:txBody>
      </p:sp>
      <p:sp>
        <p:nvSpPr>
          <p:cNvPr id="6" name="Rectangle 3"/>
          <p:cNvSpPr txBox="1">
            <a:spLocks noChangeArrowheads="1"/>
          </p:cNvSpPr>
          <p:nvPr/>
        </p:nvSpPr>
        <p:spPr>
          <a:xfrm>
            <a:off x="251520" y="4256881"/>
            <a:ext cx="8435280" cy="2340471"/>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endParaRPr lang="en-US" altLang="en-US" i="0" kern="0" dirty="0"/>
          </a:p>
        </p:txBody>
      </p:sp>
      <p:sp>
        <p:nvSpPr>
          <p:cNvPr id="8" name="Rectangle 3"/>
          <p:cNvSpPr txBox="1">
            <a:spLocks noChangeArrowheads="1"/>
          </p:cNvSpPr>
          <p:nvPr/>
        </p:nvSpPr>
        <p:spPr>
          <a:xfrm>
            <a:off x="0" y="4005064"/>
            <a:ext cx="9144000" cy="2592288"/>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a:buClr>
                <a:srgbClr val="3166CF"/>
              </a:buClr>
              <a:buFont typeface="Wingdings" panose="05000000000000000000" pitchFamily="2" charset="2"/>
              <a:buChar char="Ø"/>
            </a:pPr>
            <a:endParaRPr lang="en-GB" altLang="en-US" sz="2000" kern="0" dirty="0" smtClean="0"/>
          </a:p>
          <a:p>
            <a:pPr>
              <a:buClr>
                <a:srgbClr val="3166CF"/>
              </a:buClr>
              <a:buFont typeface="Wingdings" panose="05000000000000000000" pitchFamily="2" charset="2"/>
              <a:buChar char="Ø"/>
            </a:pPr>
            <a:r>
              <a:rPr lang="en-GB" altLang="en-US" sz="2000" kern="0" dirty="0" smtClean="0"/>
              <a:t>EU strongly supports AREI objectives, guiding principles and criteria</a:t>
            </a:r>
            <a:endParaRPr lang="en-GB" altLang="en-US" sz="1600" kern="0" dirty="0" smtClean="0"/>
          </a:p>
          <a:p>
            <a:pPr>
              <a:buClr>
                <a:srgbClr val="3166CF"/>
              </a:buClr>
              <a:buFont typeface="Wingdings" panose="05000000000000000000" pitchFamily="2" charset="2"/>
              <a:buChar char="Ø"/>
            </a:pPr>
            <a:r>
              <a:rPr lang="en-GB" altLang="en-US" sz="2000" kern="0" dirty="0" smtClean="0"/>
              <a:t>EU commitment: EUR </a:t>
            </a:r>
            <a:r>
              <a:rPr lang="en-GB" altLang="en-US" sz="2000" kern="0" dirty="0"/>
              <a:t>1.5 billion to </a:t>
            </a:r>
            <a:r>
              <a:rPr lang="en-GB" altLang="en-US" sz="2000" kern="0" dirty="0" smtClean="0"/>
              <a:t>support 5GW </a:t>
            </a:r>
            <a:r>
              <a:rPr lang="en-GB" altLang="en-US" sz="2000" kern="0" dirty="0"/>
              <a:t>of </a:t>
            </a:r>
            <a:r>
              <a:rPr lang="en-GB" altLang="en-US" sz="2000" kern="0" dirty="0" smtClean="0"/>
              <a:t>new renewable energy by 2020 (half AREI objective by 2020)</a:t>
            </a:r>
            <a:endParaRPr lang="en-GB" altLang="en-US" sz="2000" kern="0" dirty="0"/>
          </a:p>
          <a:p>
            <a:pPr>
              <a:buClr>
                <a:srgbClr val="3166CF"/>
              </a:buClr>
              <a:buFont typeface="Wingdings" panose="05000000000000000000" pitchFamily="2" charset="2"/>
              <a:buChar char="Ø"/>
            </a:pPr>
            <a:r>
              <a:rPr lang="en-GB" altLang="en-US" sz="2000" kern="0" dirty="0"/>
              <a:t>E</a:t>
            </a:r>
            <a:r>
              <a:rPr lang="en-GB" altLang="en-US" sz="2000" kern="0" dirty="0" smtClean="0"/>
              <a:t>nhanced cooperation through existing instruments: </a:t>
            </a:r>
          </a:p>
          <a:p>
            <a:pPr lvl="1">
              <a:buClr>
                <a:srgbClr val="3166CF"/>
              </a:buClr>
              <a:buFont typeface="Wingdings" panose="05000000000000000000" pitchFamily="2" charset="2"/>
              <a:buChar char="Ø"/>
            </a:pPr>
            <a:r>
              <a:rPr lang="en-GB" altLang="en-US" b="0" i="1" kern="0" dirty="0" smtClean="0"/>
              <a:t>Ensuring country ownership and local socio-economic development</a:t>
            </a:r>
            <a:endParaRPr lang="en-GB" altLang="en-US" b="0" i="1" kern="0" dirty="0"/>
          </a:p>
        </p:txBody>
      </p:sp>
      <p:pic>
        <p:nvPicPr>
          <p:cNvPr id="3" name="Picture 2"/>
          <p:cNvPicPr>
            <a:picLocks noChangeAspect="1"/>
          </p:cNvPicPr>
          <p:nvPr/>
        </p:nvPicPr>
        <p:blipFill>
          <a:blip r:embed="rId3"/>
          <a:stretch>
            <a:fillRect/>
          </a:stretch>
        </p:blipFill>
        <p:spPr>
          <a:xfrm>
            <a:off x="1547664" y="1988840"/>
            <a:ext cx="6048672" cy="2355603"/>
          </a:xfrm>
          <a:prstGeom prst="rect">
            <a:avLst/>
          </a:prstGeom>
        </p:spPr>
      </p:pic>
    </p:spTree>
    <p:extLst>
      <p:ext uri="{BB962C8B-B14F-4D97-AF65-F5344CB8AC3E}">
        <p14:creationId xmlns:p14="http://schemas.microsoft.com/office/powerpoint/2010/main" val="200786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55776" y="1340768"/>
            <a:ext cx="5688632" cy="498358"/>
          </a:xfrm>
          <a:prstGeom prst="rect">
            <a:avLst/>
          </a:prstGeom>
          <a:noFill/>
        </p:spPr>
        <p:txBody>
          <a:bodyPr wrap="square" lIns="82058" tIns="41029" rIns="82058" bIns="41029" rtlCol="0">
            <a:spAutoFit/>
          </a:bodyPr>
          <a:lstStyle/>
          <a:p>
            <a:pPr algn="ctr"/>
            <a:r>
              <a:rPr lang="fr-BE" sz="2700" b="1" dirty="0" smtClean="0"/>
              <a:t>EU Vision</a:t>
            </a:r>
            <a:endParaRPr lang="en-GB" sz="2700" b="1" dirty="0"/>
          </a:p>
        </p:txBody>
      </p:sp>
      <p:sp>
        <p:nvSpPr>
          <p:cNvPr id="6" name="Rectangle 3"/>
          <p:cNvSpPr txBox="1">
            <a:spLocks noChangeArrowheads="1"/>
          </p:cNvSpPr>
          <p:nvPr/>
        </p:nvSpPr>
        <p:spPr>
          <a:xfrm>
            <a:off x="251520" y="4256881"/>
            <a:ext cx="8435280" cy="2340471"/>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endParaRPr lang="en-US" altLang="en-US" i="0" kern="0" dirty="0"/>
          </a:p>
        </p:txBody>
      </p:sp>
      <p:pic>
        <p:nvPicPr>
          <p:cNvPr id="7" name="Picture 6" descr="Image1.jpg"/>
          <p:cNvPicPr>
            <a:picLocks noChangeAspect="1"/>
          </p:cNvPicPr>
          <p:nvPr/>
        </p:nvPicPr>
        <p:blipFill>
          <a:blip r:embed="rId3"/>
          <a:stretch>
            <a:fillRect/>
          </a:stretch>
        </p:blipFill>
        <p:spPr>
          <a:xfrm>
            <a:off x="0" y="980728"/>
            <a:ext cx="2411760" cy="5760640"/>
          </a:xfrm>
          <a:prstGeom prst="rect">
            <a:avLst/>
          </a:prstGeom>
        </p:spPr>
      </p:pic>
      <p:sp>
        <p:nvSpPr>
          <p:cNvPr id="10" name="Rectangle 3"/>
          <p:cNvSpPr txBox="1">
            <a:spLocks noChangeArrowheads="1"/>
          </p:cNvSpPr>
          <p:nvPr/>
        </p:nvSpPr>
        <p:spPr>
          <a:xfrm>
            <a:off x="2627784" y="2132856"/>
            <a:ext cx="6300192" cy="4392488"/>
          </a:xfrm>
          <a:prstGeom prst="rect">
            <a:avLst/>
          </a:prstGeom>
          <a:noFill/>
          <a:ln>
            <a:noFill/>
          </a:ln>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eaLnBrk="0" hangingPunct="0">
              <a:lnSpc>
                <a:spcPct val="90000"/>
              </a:lnSpc>
              <a:spcBef>
                <a:spcPct val="0"/>
              </a:spcBef>
              <a:buClr>
                <a:srgbClr val="3166CF"/>
              </a:buClr>
              <a:buNone/>
              <a:defRPr/>
            </a:pPr>
            <a:r>
              <a:rPr lang="fr-BE" altLang="en-US" sz="2000" b="1" i="0" dirty="0" smtClean="0">
                <a:latin typeface="Verdana" pitchFamily="34" charset="0"/>
              </a:rPr>
              <a:t>3 </a:t>
            </a:r>
            <a:r>
              <a:rPr lang="fr-BE" altLang="en-US" sz="2000" b="1" i="0" dirty="0" smtClean="0">
                <a:latin typeface="Verdana" pitchFamily="34" charset="0"/>
              </a:rPr>
              <a:t>OBJECTIVES for ENERGY COOPERATION</a:t>
            </a:r>
            <a:endParaRPr lang="fr-BE" altLang="en-US" sz="2000" b="1" i="0" dirty="0" smtClean="0">
              <a:latin typeface="Verdana" pitchFamily="34" charset="0"/>
            </a:endParaRPr>
          </a:p>
          <a:p>
            <a:pPr marL="0" indent="0" eaLnBrk="0" hangingPunct="0">
              <a:lnSpc>
                <a:spcPct val="90000"/>
              </a:lnSpc>
              <a:spcBef>
                <a:spcPct val="0"/>
              </a:spcBef>
              <a:buClr>
                <a:srgbClr val="3166CF"/>
              </a:buClr>
              <a:buNone/>
              <a:defRPr/>
            </a:pPr>
            <a:endParaRPr lang="fr-BE" altLang="en-US" sz="2000" i="0" dirty="0">
              <a:latin typeface="Verdana" pitchFamily="34" charset="0"/>
            </a:endParaRPr>
          </a:p>
          <a:p>
            <a:pPr eaLnBrk="0" hangingPunct="0">
              <a:lnSpc>
                <a:spcPct val="90000"/>
              </a:lnSpc>
              <a:spcBef>
                <a:spcPct val="0"/>
              </a:spcBef>
              <a:buClr>
                <a:srgbClr val="3166CF"/>
              </a:buClr>
              <a:defRPr/>
            </a:pPr>
            <a:r>
              <a:rPr lang="fr-BE" altLang="en-US" sz="2000" i="0" dirty="0" err="1">
                <a:latin typeface="Verdana" pitchFamily="34" charset="0"/>
              </a:rPr>
              <a:t>Increase</a:t>
            </a:r>
            <a:r>
              <a:rPr lang="fr-BE" altLang="en-US" sz="2000" i="0" dirty="0">
                <a:latin typeface="Verdana" pitchFamily="34" charset="0"/>
              </a:rPr>
              <a:t> </a:t>
            </a:r>
            <a:r>
              <a:rPr lang="fr-BE" altLang="en-US" sz="2000" i="0" dirty="0" err="1">
                <a:latin typeface="Verdana" pitchFamily="34" charset="0"/>
              </a:rPr>
              <a:t>access</a:t>
            </a:r>
            <a:r>
              <a:rPr lang="fr-BE" altLang="en-US" sz="2000" i="0" dirty="0">
                <a:latin typeface="Verdana" pitchFamily="34" charset="0"/>
              </a:rPr>
              <a:t> to </a:t>
            </a:r>
            <a:r>
              <a:rPr lang="fr-BE" altLang="en-US" sz="2000" i="0" dirty="0" err="1" smtClean="0">
                <a:latin typeface="Verdana" pitchFamily="34" charset="0"/>
              </a:rPr>
              <a:t>sustainable</a:t>
            </a:r>
            <a:r>
              <a:rPr lang="fr-BE" altLang="en-US" sz="2000" i="0" dirty="0" smtClean="0">
                <a:latin typeface="Verdana" pitchFamily="34" charset="0"/>
              </a:rPr>
              <a:t> </a:t>
            </a:r>
            <a:r>
              <a:rPr lang="fr-BE" altLang="en-US" sz="2000" i="0" dirty="0" err="1">
                <a:latin typeface="Verdana" pitchFamily="34" charset="0"/>
              </a:rPr>
              <a:t>energy</a:t>
            </a:r>
            <a:endParaRPr lang="fr-BE" altLang="en-US" sz="2000" i="0" dirty="0">
              <a:latin typeface="Verdana" pitchFamily="34" charset="0"/>
            </a:endParaRPr>
          </a:p>
          <a:p>
            <a:pPr eaLnBrk="0" hangingPunct="0">
              <a:lnSpc>
                <a:spcPct val="90000"/>
              </a:lnSpc>
              <a:spcBef>
                <a:spcPct val="0"/>
              </a:spcBef>
              <a:buClr>
                <a:srgbClr val="3166CF"/>
              </a:buClr>
              <a:defRPr/>
            </a:pPr>
            <a:endParaRPr lang="fr-BE" altLang="en-US" sz="2000" i="0" dirty="0">
              <a:latin typeface="Verdana" pitchFamily="34" charset="0"/>
            </a:endParaRPr>
          </a:p>
          <a:p>
            <a:pPr eaLnBrk="0" hangingPunct="0">
              <a:lnSpc>
                <a:spcPct val="90000"/>
              </a:lnSpc>
              <a:spcBef>
                <a:spcPct val="0"/>
              </a:spcBef>
              <a:buClr>
                <a:srgbClr val="3166CF"/>
              </a:buClr>
              <a:defRPr/>
            </a:pPr>
            <a:r>
              <a:rPr lang="fr-BE" altLang="en-US" sz="2000" i="0" dirty="0" err="1">
                <a:latin typeface="Verdana" pitchFamily="34" charset="0"/>
              </a:rPr>
              <a:t>Increase</a:t>
            </a:r>
            <a:r>
              <a:rPr lang="fr-BE" altLang="en-US" sz="2000" i="0" dirty="0">
                <a:latin typeface="Verdana" pitchFamily="34" charset="0"/>
              </a:rPr>
              <a:t> </a:t>
            </a:r>
            <a:r>
              <a:rPr lang="fr-BE" altLang="en-US" sz="2000" i="0" dirty="0" err="1">
                <a:latin typeface="Verdana" pitchFamily="34" charset="0"/>
              </a:rPr>
              <a:t>renewable</a:t>
            </a:r>
            <a:r>
              <a:rPr lang="fr-BE" altLang="en-US" sz="2000" i="0" dirty="0">
                <a:latin typeface="Verdana" pitchFamily="34" charset="0"/>
              </a:rPr>
              <a:t> </a:t>
            </a:r>
            <a:r>
              <a:rPr lang="fr-BE" altLang="en-US" sz="2000" i="0" dirty="0" err="1">
                <a:latin typeface="Verdana" pitchFamily="34" charset="0"/>
              </a:rPr>
              <a:t>energy</a:t>
            </a:r>
            <a:r>
              <a:rPr lang="fr-BE" altLang="en-US" sz="2000" i="0" dirty="0">
                <a:latin typeface="Verdana" pitchFamily="34" charset="0"/>
              </a:rPr>
              <a:t> </a:t>
            </a:r>
            <a:r>
              <a:rPr lang="fr-BE" altLang="en-US" sz="2000" i="0" dirty="0" err="1">
                <a:latin typeface="Verdana" pitchFamily="34" charset="0"/>
              </a:rPr>
              <a:t>generation</a:t>
            </a:r>
            <a:r>
              <a:rPr lang="fr-BE" altLang="en-US" sz="2000" i="0" dirty="0">
                <a:latin typeface="Verdana" pitchFamily="34" charset="0"/>
              </a:rPr>
              <a:t> </a:t>
            </a:r>
            <a:r>
              <a:rPr lang="fr-BE" altLang="en-US" sz="2000" i="0" dirty="0" err="1">
                <a:latin typeface="Verdana" pitchFamily="34" charset="0"/>
              </a:rPr>
              <a:t>capacity</a:t>
            </a:r>
            <a:r>
              <a:rPr lang="fr-BE" altLang="en-US" sz="2000" i="0" dirty="0">
                <a:latin typeface="Verdana" pitchFamily="34" charset="0"/>
              </a:rPr>
              <a:t> and </a:t>
            </a:r>
            <a:r>
              <a:rPr lang="fr-BE" altLang="en-US" sz="2000" i="0" dirty="0" err="1">
                <a:latin typeface="Verdana" pitchFamily="34" charset="0"/>
              </a:rPr>
              <a:t>energy</a:t>
            </a:r>
            <a:r>
              <a:rPr lang="fr-BE" altLang="en-US" sz="2000" i="0" dirty="0">
                <a:latin typeface="Verdana" pitchFamily="34" charset="0"/>
              </a:rPr>
              <a:t> </a:t>
            </a:r>
            <a:r>
              <a:rPr lang="fr-BE" altLang="en-US" sz="2000" i="0" dirty="0" err="1">
                <a:latin typeface="Verdana" pitchFamily="34" charset="0"/>
              </a:rPr>
              <a:t>efficiency</a:t>
            </a:r>
            <a:endParaRPr lang="fr-BE" altLang="en-US" sz="2000" i="0" dirty="0">
              <a:latin typeface="Verdana" pitchFamily="34" charset="0"/>
            </a:endParaRPr>
          </a:p>
          <a:p>
            <a:pPr eaLnBrk="0" hangingPunct="0">
              <a:lnSpc>
                <a:spcPct val="90000"/>
              </a:lnSpc>
              <a:spcBef>
                <a:spcPct val="0"/>
              </a:spcBef>
              <a:buClr>
                <a:srgbClr val="3166CF"/>
              </a:buClr>
              <a:defRPr/>
            </a:pPr>
            <a:endParaRPr lang="fr-BE" altLang="en-US" sz="2000" i="0" dirty="0">
              <a:latin typeface="Verdana" pitchFamily="34" charset="0"/>
            </a:endParaRPr>
          </a:p>
          <a:p>
            <a:pPr eaLnBrk="0" hangingPunct="0">
              <a:lnSpc>
                <a:spcPct val="90000"/>
              </a:lnSpc>
              <a:spcBef>
                <a:spcPct val="0"/>
              </a:spcBef>
              <a:buClr>
                <a:srgbClr val="3166CF"/>
              </a:buClr>
              <a:defRPr/>
            </a:pPr>
            <a:r>
              <a:rPr lang="fr-BE" altLang="en-US" sz="2000" i="0" dirty="0" err="1">
                <a:latin typeface="Verdana" pitchFamily="34" charset="0"/>
              </a:rPr>
              <a:t>Contribute</a:t>
            </a:r>
            <a:r>
              <a:rPr lang="fr-BE" altLang="en-US" sz="2000" i="0" dirty="0">
                <a:latin typeface="Verdana" pitchFamily="34" charset="0"/>
              </a:rPr>
              <a:t> to the </a:t>
            </a:r>
            <a:r>
              <a:rPr lang="fr-BE" altLang="en-US" sz="2000" i="0" dirty="0" err="1">
                <a:latin typeface="Verdana" pitchFamily="34" charset="0"/>
              </a:rPr>
              <a:t>fight</a:t>
            </a:r>
            <a:r>
              <a:rPr lang="fr-BE" altLang="en-US" sz="2000" i="0" dirty="0">
                <a:latin typeface="Verdana" pitchFamily="34" charset="0"/>
              </a:rPr>
              <a:t> </a:t>
            </a:r>
            <a:r>
              <a:rPr lang="fr-BE" altLang="en-US" sz="2000" i="0" dirty="0" err="1">
                <a:latin typeface="Verdana" pitchFamily="34" charset="0"/>
              </a:rPr>
              <a:t>against</a:t>
            </a:r>
            <a:r>
              <a:rPr lang="fr-BE" altLang="en-US" sz="2000" i="0" dirty="0">
                <a:latin typeface="Verdana" pitchFamily="34" charset="0"/>
              </a:rPr>
              <a:t> </a:t>
            </a:r>
            <a:r>
              <a:rPr lang="fr-BE" altLang="en-US" sz="2000" i="0" dirty="0" err="1">
                <a:latin typeface="Verdana" pitchFamily="34" charset="0"/>
              </a:rPr>
              <a:t>climate</a:t>
            </a:r>
            <a:r>
              <a:rPr lang="fr-BE" altLang="en-US" sz="2000" i="0" dirty="0">
                <a:latin typeface="Verdana" pitchFamily="34" charset="0"/>
              </a:rPr>
              <a:t> change</a:t>
            </a:r>
            <a:endParaRPr lang="en-GB" altLang="en-US" sz="2000" i="0" dirty="0">
              <a:latin typeface="Verdana" pitchFamily="34" charset="0"/>
            </a:endParaRPr>
          </a:p>
          <a:p>
            <a:pPr eaLnBrk="0" hangingPunct="0">
              <a:lnSpc>
                <a:spcPct val="90000"/>
              </a:lnSpc>
              <a:spcBef>
                <a:spcPct val="0"/>
              </a:spcBef>
              <a:buClr>
                <a:srgbClr val="3166CF"/>
              </a:buClr>
              <a:defRPr/>
            </a:pPr>
            <a:endParaRPr lang="fr-BE" altLang="en-US" sz="2000" i="0" dirty="0">
              <a:latin typeface="Verdana" pitchFamily="34" charset="0"/>
            </a:endParaRPr>
          </a:p>
          <a:p>
            <a:pPr marL="0" indent="0" eaLnBrk="0" hangingPunct="0">
              <a:lnSpc>
                <a:spcPct val="90000"/>
              </a:lnSpc>
              <a:spcBef>
                <a:spcPct val="0"/>
              </a:spcBef>
              <a:buClr>
                <a:srgbClr val="3166CF"/>
              </a:buClr>
              <a:buNone/>
              <a:defRPr/>
            </a:pPr>
            <a:endParaRPr lang="fr-BE" altLang="en-US" sz="1400" dirty="0" smtClean="0">
              <a:latin typeface="Verdana" pitchFamily="34" charset="0"/>
            </a:endParaRPr>
          </a:p>
          <a:p>
            <a:pPr marL="0" indent="0" eaLnBrk="0" hangingPunct="0">
              <a:lnSpc>
                <a:spcPct val="90000"/>
              </a:lnSpc>
              <a:spcBef>
                <a:spcPct val="0"/>
              </a:spcBef>
              <a:buClr>
                <a:srgbClr val="3166CF"/>
              </a:buClr>
              <a:buNone/>
              <a:defRPr/>
            </a:pPr>
            <a:r>
              <a:rPr lang="fr-BE" altLang="en-US" sz="1400" dirty="0" smtClean="0">
                <a:latin typeface="Verdana" pitchFamily="34" charset="0"/>
              </a:rPr>
              <a:t>Council </a:t>
            </a:r>
            <a:r>
              <a:rPr lang="fr-BE" altLang="en-US" sz="1400" dirty="0" err="1">
                <a:latin typeface="Verdana" pitchFamily="34" charset="0"/>
              </a:rPr>
              <a:t>Decision</a:t>
            </a:r>
            <a:r>
              <a:rPr lang="fr-BE" altLang="en-US" sz="1400" dirty="0">
                <a:latin typeface="Verdana" pitchFamily="34" charset="0"/>
              </a:rPr>
              <a:t> on </a:t>
            </a:r>
            <a:r>
              <a:rPr lang="fr-BE" altLang="en-US" sz="1400" dirty="0" err="1">
                <a:latin typeface="Verdana" pitchFamily="34" charset="0"/>
              </a:rPr>
              <a:t>Climate</a:t>
            </a:r>
            <a:r>
              <a:rPr lang="fr-BE" altLang="en-US" sz="1400" dirty="0">
                <a:latin typeface="Verdana" pitchFamily="34" charset="0"/>
              </a:rPr>
              <a:t> and Energy </a:t>
            </a:r>
            <a:r>
              <a:rPr lang="fr-BE" altLang="en-US" sz="1400" dirty="0" smtClean="0">
                <a:latin typeface="Verdana" pitchFamily="34" charset="0"/>
              </a:rPr>
              <a:t>2014 ; Council </a:t>
            </a:r>
            <a:r>
              <a:rPr lang="fr-BE" altLang="en-US" sz="1400" dirty="0">
                <a:latin typeface="Verdana" pitchFamily="34" charset="0"/>
              </a:rPr>
              <a:t>Conclusions on Energy and </a:t>
            </a:r>
            <a:r>
              <a:rPr lang="fr-BE" altLang="en-US" sz="1400" dirty="0" err="1">
                <a:latin typeface="Verdana" pitchFamily="34" charset="0"/>
              </a:rPr>
              <a:t>Development</a:t>
            </a:r>
            <a:r>
              <a:rPr lang="fr-BE" altLang="en-US" sz="1400" dirty="0">
                <a:latin typeface="Verdana" pitchFamily="34" charset="0"/>
              </a:rPr>
              <a:t> </a:t>
            </a:r>
            <a:r>
              <a:rPr lang="fr-BE" altLang="en-US" sz="1400" dirty="0" smtClean="0">
                <a:latin typeface="Verdana" pitchFamily="34" charset="0"/>
              </a:rPr>
              <a:t>2016 ; New </a:t>
            </a:r>
            <a:r>
              <a:rPr lang="fr-BE" altLang="en-US" sz="1400" dirty="0">
                <a:latin typeface="Verdana" pitchFamily="34" charset="0"/>
              </a:rPr>
              <a:t>European Consensus for </a:t>
            </a:r>
            <a:r>
              <a:rPr lang="fr-BE" altLang="en-US" sz="1400" dirty="0" err="1" smtClean="0">
                <a:latin typeface="Verdana" pitchFamily="34" charset="0"/>
              </a:rPr>
              <a:t>Development</a:t>
            </a:r>
            <a:r>
              <a:rPr lang="fr-BE" altLang="en-US" sz="1400" dirty="0" smtClean="0">
                <a:latin typeface="Verdana" pitchFamily="34" charset="0"/>
              </a:rPr>
              <a:t>; Council </a:t>
            </a:r>
            <a:r>
              <a:rPr lang="fr-BE" altLang="en-US" sz="1400" dirty="0">
                <a:latin typeface="Verdana" pitchFamily="34" charset="0"/>
              </a:rPr>
              <a:t>Conclusions on Energy and </a:t>
            </a:r>
            <a:r>
              <a:rPr lang="fr-BE" altLang="en-US" sz="1400" dirty="0" err="1">
                <a:latin typeface="Verdana" pitchFamily="34" charset="0"/>
              </a:rPr>
              <a:t>Climate</a:t>
            </a:r>
            <a:r>
              <a:rPr lang="fr-BE" altLang="en-US" sz="1400" dirty="0">
                <a:latin typeface="Verdana" pitchFamily="34" charset="0"/>
              </a:rPr>
              <a:t> </a:t>
            </a:r>
            <a:r>
              <a:rPr lang="fr-BE" altLang="en-US" sz="1400" dirty="0" err="1">
                <a:latin typeface="Verdana" pitchFamily="34" charset="0"/>
              </a:rPr>
              <a:t>Diplomacies</a:t>
            </a:r>
            <a:r>
              <a:rPr lang="fr-BE" altLang="en-US" sz="1400" dirty="0">
                <a:latin typeface="Verdana" pitchFamily="34" charset="0"/>
              </a:rPr>
              <a:t> 2017</a:t>
            </a:r>
          </a:p>
        </p:txBody>
      </p:sp>
    </p:spTree>
    <p:extLst>
      <p:ext uri="{BB962C8B-B14F-4D97-AF65-F5344CB8AC3E}">
        <p14:creationId xmlns:p14="http://schemas.microsoft.com/office/powerpoint/2010/main" val="252811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222609"/>
            <a:ext cx="9324528" cy="498358"/>
          </a:xfrm>
          <a:prstGeom prst="rect">
            <a:avLst/>
          </a:prstGeom>
          <a:noFill/>
        </p:spPr>
        <p:txBody>
          <a:bodyPr wrap="square" lIns="82058" tIns="41029" rIns="82058" bIns="41029" rtlCol="0">
            <a:spAutoFit/>
          </a:bodyPr>
          <a:lstStyle/>
          <a:p>
            <a:pPr algn="ctr"/>
            <a:r>
              <a:rPr lang="en-GB" sz="2700" b="1" dirty="0" smtClean="0"/>
              <a:t>Mainstreaming climate change</a:t>
            </a:r>
          </a:p>
        </p:txBody>
      </p:sp>
      <p:sp>
        <p:nvSpPr>
          <p:cNvPr id="6" name="Rectangle 3"/>
          <p:cNvSpPr txBox="1">
            <a:spLocks noChangeArrowheads="1"/>
          </p:cNvSpPr>
          <p:nvPr/>
        </p:nvSpPr>
        <p:spPr>
          <a:xfrm>
            <a:off x="457200" y="2492375"/>
            <a:ext cx="8229600" cy="3529013"/>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endParaRPr lang="en-US" altLang="en-US" i="0" kern="0" dirty="0"/>
          </a:p>
        </p:txBody>
      </p:sp>
      <p:sp>
        <p:nvSpPr>
          <p:cNvPr id="8" name="Rectangle 3"/>
          <p:cNvSpPr txBox="1">
            <a:spLocks noChangeArrowheads="1"/>
          </p:cNvSpPr>
          <p:nvPr/>
        </p:nvSpPr>
        <p:spPr>
          <a:xfrm>
            <a:off x="0" y="1720966"/>
            <a:ext cx="9115152" cy="5137033"/>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indent="0">
              <a:spcAft>
                <a:spcPts val="600"/>
              </a:spcAft>
              <a:buClrTx/>
              <a:buNone/>
            </a:pPr>
            <a:endParaRPr lang="en-GB" altLang="en-US" sz="1600" dirty="0"/>
          </a:p>
          <a:p>
            <a:pPr marL="800100" indent="-457200">
              <a:spcAft>
                <a:spcPts val="600"/>
              </a:spcAft>
              <a:buClrTx/>
              <a:buFont typeface="Wingdings" panose="05000000000000000000" pitchFamily="2" charset="2"/>
              <a:buChar char="Ø"/>
            </a:pPr>
            <a:r>
              <a:rPr lang="en-GB" altLang="en-US" sz="2000" b="1" dirty="0" smtClean="0"/>
              <a:t>2030 </a:t>
            </a:r>
            <a:r>
              <a:rPr lang="en-GB" altLang="en-US" sz="2000" b="1" dirty="0"/>
              <a:t>Agenda for Sustainable Development, </a:t>
            </a:r>
            <a:r>
              <a:rPr lang="en-GB" altLang="en-US" sz="2000" b="1" dirty="0" smtClean="0"/>
              <a:t>AAAA</a:t>
            </a:r>
            <a:r>
              <a:rPr lang="en-GB" altLang="en-US" sz="2000" b="1" dirty="0"/>
              <a:t>, Paris Agreement, Sendai Framework on DRR </a:t>
            </a:r>
            <a:r>
              <a:rPr lang="en-GB" altLang="en-US" sz="2000" b="1" dirty="0" smtClean="0"/>
              <a:t>2015-2020, </a:t>
            </a:r>
            <a:r>
              <a:rPr lang="en-GB" altLang="en-US" sz="2000" b="1" dirty="0"/>
              <a:t>New Urban Agenda</a:t>
            </a:r>
          </a:p>
          <a:p>
            <a:pPr lvl="1" indent="0">
              <a:spcAft>
                <a:spcPts val="600"/>
              </a:spcAft>
              <a:buClrTx/>
              <a:buNone/>
            </a:pPr>
            <a:r>
              <a:rPr lang="en-GB" altLang="en-US" b="0" i="1" dirty="0" smtClean="0"/>
              <a:t>		Linkages </a:t>
            </a:r>
            <a:r>
              <a:rPr lang="en-GB" altLang="en-US" b="0" i="1" dirty="0"/>
              <a:t>between SDGs and NDCs </a:t>
            </a:r>
            <a:r>
              <a:rPr lang="en-GB" altLang="en-US" b="0" i="1" dirty="0" smtClean="0"/>
              <a:t>implementation</a:t>
            </a:r>
            <a:endParaRPr lang="en-GB" altLang="en-US" b="0" i="1" dirty="0"/>
          </a:p>
          <a:p>
            <a:pPr marL="800100" indent="-457200">
              <a:spcAft>
                <a:spcPts val="600"/>
              </a:spcAft>
              <a:buClrTx/>
              <a:buFont typeface="Wingdings" panose="05000000000000000000" pitchFamily="2" charset="2"/>
              <a:buChar char="Ø"/>
            </a:pPr>
            <a:r>
              <a:rPr lang="en-GB" altLang="en-US" sz="2000" b="1" dirty="0" smtClean="0"/>
              <a:t>Proposal </a:t>
            </a:r>
            <a:r>
              <a:rPr lang="en-GB" altLang="en-US" sz="2000" b="1" dirty="0"/>
              <a:t>for a New European Consensus on </a:t>
            </a:r>
            <a:r>
              <a:rPr lang="en-GB" altLang="en-US" sz="2000" b="1" dirty="0" smtClean="0"/>
              <a:t>Development</a:t>
            </a:r>
            <a:endParaRPr lang="en-GB" altLang="en-US" sz="2000" b="1" dirty="0"/>
          </a:p>
          <a:p>
            <a:pPr lvl="1" indent="0">
              <a:spcAft>
                <a:spcPts val="600"/>
              </a:spcAft>
              <a:buClrTx/>
              <a:buNone/>
            </a:pPr>
            <a:r>
              <a:rPr lang="en-GB" altLang="en-US" b="0" i="1" dirty="0" smtClean="0"/>
              <a:t>		Climate </a:t>
            </a:r>
            <a:r>
              <a:rPr lang="en-GB" altLang="en-US" b="0" i="1" dirty="0"/>
              <a:t>change </a:t>
            </a:r>
            <a:r>
              <a:rPr lang="en-GB" altLang="en-US" b="0" i="1" dirty="0" smtClean="0"/>
              <a:t>cross-cutting (</a:t>
            </a:r>
            <a:r>
              <a:rPr lang="en-GB" altLang="en-US" b="0" i="1" dirty="0"/>
              <a:t>People, Planet, </a:t>
            </a:r>
            <a:r>
              <a:rPr lang="en-GB" altLang="en-US" b="0" i="1" dirty="0" smtClean="0"/>
              <a:t>			Prosperity</a:t>
            </a:r>
            <a:r>
              <a:rPr lang="en-GB" altLang="en-US" b="0" i="1" dirty="0"/>
              <a:t>, Peace, </a:t>
            </a:r>
            <a:r>
              <a:rPr lang="en-GB" altLang="en-US" b="0" i="1" dirty="0" smtClean="0"/>
              <a:t>Partnerships)</a:t>
            </a:r>
          </a:p>
          <a:p>
            <a:pPr marL="800100" indent="-457200">
              <a:spcAft>
                <a:spcPts val="600"/>
              </a:spcAft>
              <a:buClrTx/>
              <a:buFont typeface="Wingdings" panose="05000000000000000000" pitchFamily="2" charset="2"/>
              <a:buChar char="Ø"/>
            </a:pPr>
            <a:r>
              <a:rPr lang="en-GB" altLang="en-US" sz="2000" b="1" dirty="0" smtClean="0"/>
              <a:t>20</a:t>
            </a:r>
            <a:r>
              <a:rPr lang="en-GB" altLang="en-US" sz="2000" b="1" dirty="0"/>
              <a:t>% </a:t>
            </a:r>
            <a:r>
              <a:rPr lang="en-GB" altLang="en-US" sz="2000" b="1" dirty="0" smtClean="0"/>
              <a:t>general </a:t>
            </a:r>
            <a:r>
              <a:rPr lang="en-GB" altLang="en-US" sz="2000" b="1" dirty="0"/>
              <a:t>EU 2014-2020 budget should be spent on climate </a:t>
            </a:r>
            <a:r>
              <a:rPr lang="en-GB" altLang="en-US" sz="2000" b="1" dirty="0" smtClean="0"/>
              <a:t>action</a:t>
            </a:r>
            <a:endParaRPr lang="en-GB" altLang="en-US" sz="2000" b="1" dirty="0"/>
          </a:p>
        </p:txBody>
      </p:sp>
    </p:spTree>
    <p:extLst>
      <p:ext uri="{BB962C8B-B14F-4D97-AF65-F5344CB8AC3E}">
        <p14:creationId xmlns:p14="http://schemas.microsoft.com/office/powerpoint/2010/main" val="50626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457200" y="2492375"/>
            <a:ext cx="8229600" cy="3529013"/>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endParaRPr lang="en-US" altLang="en-US" i="0" kern="0" dirty="0"/>
          </a:p>
        </p:txBody>
      </p:sp>
      <p:sp>
        <p:nvSpPr>
          <p:cNvPr id="8" name="Rectangle 3"/>
          <p:cNvSpPr txBox="1">
            <a:spLocks noChangeArrowheads="1"/>
          </p:cNvSpPr>
          <p:nvPr/>
        </p:nvSpPr>
        <p:spPr>
          <a:xfrm>
            <a:off x="107504" y="1728192"/>
            <a:ext cx="9006408" cy="4869160"/>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342900" lvl="1" indent="-342900">
              <a:buClr>
                <a:srgbClr val="3166CF"/>
              </a:buClr>
              <a:buFont typeface="Wingdings" panose="05000000000000000000" pitchFamily="2" charset="2"/>
              <a:buChar char="Ø"/>
            </a:pPr>
            <a:r>
              <a:rPr lang="en-GB" sz="1800" kern="0" dirty="0" smtClean="0">
                <a:latin typeface="Verdana" panose="020B0604030504040204" pitchFamily="34" charset="0"/>
                <a:ea typeface="Verdana" panose="020B0604030504040204" pitchFamily="34" charset="0"/>
                <a:cs typeface="Verdana" panose="020B0604030504040204" pitchFamily="34" charset="0"/>
              </a:rPr>
              <a:t>Political ownership of reform agenda</a:t>
            </a:r>
          </a:p>
          <a:p>
            <a:pPr lvl="1">
              <a:buClr>
                <a:srgbClr val="3166CF"/>
              </a:buClr>
              <a:buFont typeface="Wingdings" panose="05000000000000000000" pitchFamily="2" charset="2"/>
              <a:buChar char="§"/>
            </a:pPr>
            <a:r>
              <a:rPr lang="en-GB" sz="1600" b="0" kern="0" dirty="0" smtClean="0">
                <a:latin typeface="Verdana" panose="020B0604030504040204" pitchFamily="34" charset="0"/>
                <a:ea typeface="Verdana" panose="020B0604030504040204" pitchFamily="34" charset="0"/>
                <a:cs typeface="Verdana" panose="020B0604030504040204" pitchFamily="34" charset="0"/>
              </a:rPr>
              <a:t>Policy dialogue, culminating in 24 Joint Declarations</a:t>
            </a:r>
          </a:p>
          <a:p>
            <a:pPr lvl="1">
              <a:buClr>
                <a:srgbClr val="3166CF"/>
              </a:buClr>
            </a:pPr>
            <a:r>
              <a:rPr lang="en-GB" sz="1600" b="0" kern="0" dirty="0" smtClean="0">
                <a:latin typeface="Verdana" panose="020B0604030504040204" pitchFamily="34" charset="0"/>
                <a:ea typeface="Verdana" panose="020B0604030504040204" pitchFamily="34" charset="0"/>
                <a:cs typeface="Verdana" panose="020B0604030504040204" pitchFamily="34" charset="0"/>
              </a:rPr>
              <a:t>Contribution to </a:t>
            </a:r>
            <a:r>
              <a:rPr lang="en-GB" sz="1600" kern="0" dirty="0" smtClean="0">
                <a:latin typeface="Verdana" panose="020B0604030504040204" pitchFamily="34" charset="0"/>
                <a:ea typeface="Verdana" panose="020B0604030504040204" pitchFamily="34" charset="0"/>
                <a:cs typeface="Verdana" panose="020B0604030504040204" pitchFamily="34" charset="0"/>
              </a:rPr>
              <a:t>National Indicative Programmes </a:t>
            </a:r>
            <a:r>
              <a:rPr lang="en-GB" sz="1600" b="0" kern="0" dirty="0" smtClean="0">
                <a:latin typeface="Verdana" panose="020B0604030504040204" pitchFamily="34" charset="0"/>
                <a:ea typeface="Verdana" panose="020B0604030504040204" pitchFamily="34" charset="0"/>
                <a:cs typeface="Verdana" panose="020B0604030504040204" pitchFamily="34" charset="0"/>
              </a:rPr>
              <a:t>(30 countries) and </a:t>
            </a:r>
            <a:r>
              <a:rPr lang="en-GB" sz="1600" kern="0" dirty="0" smtClean="0">
                <a:latin typeface="Verdana" panose="020B0604030504040204" pitchFamily="34" charset="0"/>
                <a:ea typeface="Verdana" panose="020B0604030504040204" pitchFamily="34" charset="0"/>
                <a:cs typeface="Verdana" panose="020B0604030504040204" pitchFamily="34" charset="0"/>
              </a:rPr>
              <a:t>Regional Indicative Programmes: </a:t>
            </a:r>
            <a:r>
              <a:rPr lang="en-GB" sz="1600" b="0" kern="0" dirty="0" smtClean="0">
                <a:latin typeface="Verdana" panose="020B0604030504040204" pitchFamily="34" charset="0"/>
                <a:ea typeface="Verdana" panose="020B0604030504040204" pitchFamily="34" charset="0"/>
                <a:cs typeface="Verdana" panose="020B0604030504040204" pitchFamily="34" charset="0"/>
              </a:rPr>
              <a:t>overall EUR 3.7 billion for sustainable energy (2014-2020)</a:t>
            </a:r>
          </a:p>
          <a:p>
            <a:pPr lvl="1">
              <a:buClr>
                <a:srgbClr val="3166CF"/>
              </a:buClr>
            </a:pPr>
            <a:r>
              <a:rPr lang="en-GB" sz="1600" kern="0" dirty="0" smtClean="0">
                <a:latin typeface="Verdana" panose="020B0604030504040204" pitchFamily="34" charset="0"/>
                <a:ea typeface="Verdana" panose="020B0604030504040204" pitchFamily="34" charset="0"/>
                <a:cs typeface="Verdana" panose="020B0604030504040204" pitchFamily="34" charset="0"/>
              </a:rPr>
              <a:t>Continental</a:t>
            </a:r>
            <a:r>
              <a:rPr lang="en-GB" sz="1600" b="0" kern="0" dirty="0" smtClean="0">
                <a:latin typeface="Verdana" panose="020B0604030504040204" pitchFamily="34" charset="0"/>
                <a:ea typeface="Verdana" panose="020B0604030504040204" pitchFamily="34" charset="0"/>
                <a:cs typeface="Verdana" panose="020B0604030504040204" pitchFamily="34" charset="0"/>
              </a:rPr>
              <a:t>: AEEP, part of </a:t>
            </a:r>
            <a:r>
              <a:rPr lang="en-GB" sz="1600" kern="0" dirty="0" smtClean="0">
                <a:latin typeface="Verdana" panose="020B0604030504040204" pitchFamily="34" charset="0"/>
                <a:ea typeface="Verdana" panose="020B0604030504040204" pitchFamily="34" charset="0"/>
                <a:cs typeface="Verdana" panose="020B0604030504040204" pitchFamily="34" charset="0"/>
              </a:rPr>
              <a:t>Joint Africa-EU Strategy</a:t>
            </a:r>
          </a:p>
          <a:p>
            <a:pPr lvl="1">
              <a:buClr>
                <a:srgbClr val="3166CF"/>
              </a:buClr>
            </a:pPr>
            <a:r>
              <a:rPr lang="en-GB" sz="1600" b="0" kern="0" dirty="0" smtClean="0">
                <a:latin typeface="Verdana" panose="020B0604030504040204" pitchFamily="34" charset="0"/>
                <a:ea typeface="Verdana" panose="020B0604030504040204" pitchFamily="34" charset="0"/>
                <a:cs typeface="Verdana" panose="020B0604030504040204" pitchFamily="34" charset="0"/>
              </a:rPr>
              <a:t>With Local Authorities: </a:t>
            </a:r>
            <a:r>
              <a:rPr lang="en-GB" sz="1600" kern="0" dirty="0" smtClean="0">
                <a:latin typeface="Verdana" panose="020B0604030504040204" pitchFamily="34" charset="0"/>
                <a:ea typeface="Verdana" panose="020B0604030504040204" pitchFamily="34" charset="0"/>
                <a:cs typeface="Verdana" panose="020B0604030504040204" pitchFamily="34" charset="0"/>
              </a:rPr>
              <a:t>Covenant of Mayors in Sub-Saharan Africa</a:t>
            </a:r>
            <a:br>
              <a:rPr lang="en-GB" sz="1600" kern="0" dirty="0" smtClean="0">
                <a:latin typeface="Verdana" panose="020B0604030504040204" pitchFamily="34" charset="0"/>
                <a:ea typeface="Verdana" panose="020B0604030504040204" pitchFamily="34" charset="0"/>
                <a:cs typeface="Verdana" panose="020B0604030504040204" pitchFamily="34" charset="0"/>
              </a:rPr>
            </a:br>
            <a:endParaRPr lang="en-GB" sz="1600" kern="0" dirty="0" smtClean="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buClr>
                <a:srgbClr val="3166CF"/>
              </a:buClr>
              <a:buFont typeface="Wingdings" panose="05000000000000000000" pitchFamily="2" charset="2"/>
              <a:buChar char="Ø"/>
            </a:pPr>
            <a:r>
              <a:rPr lang="en-GB" sz="1800" b="1" i="0" kern="0" dirty="0" smtClean="0">
                <a:latin typeface="Verdana" panose="020B0604030504040204" pitchFamily="34" charset="0"/>
                <a:ea typeface="Verdana" panose="020B0604030504040204" pitchFamily="34" charset="0"/>
                <a:cs typeface="Verdana" panose="020B0604030504040204" pitchFamily="34" charset="0"/>
              </a:rPr>
              <a:t>Technical Assistance and Capacity building</a:t>
            </a:r>
          </a:p>
          <a:p>
            <a:pPr lvl="1">
              <a:buClr>
                <a:srgbClr val="3166CF"/>
              </a:buClr>
              <a:buFont typeface="Wingdings" panose="05000000000000000000" pitchFamily="2" charset="2"/>
              <a:buChar char="§"/>
            </a:pPr>
            <a:r>
              <a:rPr lang="en-GB" sz="1600" b="0" kern="0" dirty="0" smtClean="0">
                <a:latin typeface="Verdana" panose="020B0604030504040204" pitchFamily="34" charset="0"/>
                <a:ea typeface="Verdana" panose="020B0604030504040204" pitchFamily="34" charset="0"/>
                <a:cs typeface="Verdana" panose="020B0604030504040204" pitchFamily="34" charset="0"/>
              </a:rPr>
              <a:t>Technical Assistance Facility (TAF), EUR 40 million for Sub-Saharan Africa + EUR 10 million 'rest of the world' – to help creating an </a:t>
            </a:r>
            <a:r>
              <a:rPr lang="en-GB" sz="1600" kern="0" dirty="0" smtClean="0">
                <a:latin typeface="Verdana" panose="020B0604030504040204" pitchFamily="34" charset="0"/>
                <a:ea typeface="Verdana" panose="020B0604030504040204" pitchFamily="34" charset="0"/>
                <a:cs typeface="Verdana" panose="020B0604030504040204" pitchFamily="34" charset="0"/>
              </a:rPr>
              <a:t>enabling environment</a:t>
            </a:r>
          </a:p>
          <a:p>
            <a:pPr marL="457200" lvl="1" indent="0">
              <a:buClr>
                <a:srgbClr val="3166CF"/>
              </a:buClr>
              <a:buNone/>
            </a:pPr>
            <a:endParaRPr lang="en-GB" sz="800" b="0" kern="0" dirty="0" smtClean="0">
              <a:latin typeface="Verdana" panose="020B0604030504040204" pitchFamily="34" charset="0"/>
              <a:ea typeface="Verdana" panose="020B0604030504040204" pitchFamily="34" charset="0"/>
              <a:cs typeface="Verdana" panose="020B0604030504040204" pitchFamily="34" charset="0"/>
            </a:endParaRPr>
          </a:p>
          <a:p>
            <a:pPr>
              <a:buClr>
                <a:srgbClr val="3166CF"/>
              </a:buClr>
              <a:buFont typeface="Wingdings" panose="05000000000000000000" pitchFamily="2" charset="2"/>
              <a:buChar char="Ø"/>
            </a:pPr>
            <a:r>
              <a:rPr lang="en-GB" sz="1800" b="1" i="0" kern="0" dirty="0" smtClean="0">
                <a:latin typeface="Verdana" panose="020B0604030504040204" pitchFamily="34" charset="0"/>
                <a:ea typeface="Verdana" panose="020B0604030504040204" pitchFamily="34" charset="0"/>
                <a:cs typeface="Verdana" panose="020B0604030504040204" pitchFamily="34" charset="0"/>
              </a:rPr>
              <a:t>Investments</a:t>
            </a:r>
          </a:p>
          <a:p>
            <a:pPr lvl="1">
              <a:buClr>
                <a:srgbClr val="3166CF"/>
              </a:buClr>
              <a:buFont typeface="Wingdings" panose="05000000000000000000" pitchFamily="2" charset="2"/>
              <a:buChar char="§"/>
            </a:pPr>
            <a:r>
              <a:rPr lang="en-GB" sz="1600" b="0" kern="0" dirty="0" smtClean="0">
                <a:latin typeface="Verdana" panose="020B0604030504040204" pitchFamily="34" charset="0"/>
                <a:ea typeface="Verdana" panose="020B0604030504040204" pitchFamily="34" charset="0"/>
                <a:cs typeface="Verdana" panose="020B0604030504040204" pitchFamily="34" charset="0"/>
              </a:rPr>
              <a:t>Regional Blending facilities </a:t>
            </a:r>
          </a:p>
          <a:p>
            <a:pPr lvl="1">
              <a:buClr>
                <a:srgbClr val="3166CF"/>
              </a:buClr>
              <a:buFont typeface="Wingdings" panose="05000000000000000000" pitchFamily="2" charset="2"/>
              <a:buChar char="§"/>
            </a:pPr>
            <a:r>
              <a:rPr lang="en-GB" sz="1600" b="0" kern="0" dirty="0" err="1" smtClean="0">
                <a:latin typeface="Verdana" panose="020B0604030504040204" pitchFamily="34" charset="0"/>
                <a:ea typeface="Verdana" panose="020B0604030504040204" pitchFamily="34" charset="0"/>
                <a:cs typeface="Verdana" panose="020B0604030504040204" pitchFamily="34" charset="0"/>
              </a:rPr>
              <a:t>ElectriFI</a:t>
            </a:r>
            <a:r>
              <a:rPr lang="en-GB" sz="1600" b="0" kern="0" dirty="0" smtClean="0">
                <a:latin typeface="Verdana" panose="020B0604030504040204" pitchFamily="34" charset="0"/>
                <a:ea typeface="Verdana" panose="020B0604030504040204" pitchFamily="34" charset="0"/>
                <a:cs typeface="Verdana" panose="020B0604030504040204" pitchFamily="34" charset="0"/>
              </a:rPr>
              <a:t>, Gender Window, GEEREF, ARESUF, Climate Investor One</a:t>
            </a:r>
            <a:endParaRPr lang="en-GB" sz="1600" b="0" kern="0" dirty="0">
              <a:latin typeface="Verdana" panose="020B0604030504040204" pitchFamily="34" charset="0"/>
              <a:ea typeface="Verdana" panose="020B0604030504040204" pitchFamily="34" charset="0"/>
              <a:cs typeface="Verdana" panose="020B0604030504040204" pitchFamily="34" charset="0"/>
            </a:endParaRPr>
          </a:p>
          <a:p>
            <a:pPr lvl="1">
              <a:buClr>
                <a:srgbClr val="3166CF"/>
              </a:buClr>
              <a:buFont typeface="Wingdings" panose="05000000000000000000" pitchFamily="2" charset="2"/>
              <a:buChar char="§"/>
            </a:pPr>
            <a:r>
              <a:rPr lang="en-GB" sz="1600" b="0" kern="0" dirty="0" smtClean="0">
                <a:latin typeface="Verdana" panose="020B0604030504040204" pitchFamily="34" charset="0"/>
                <a:ea typeface="Verdana" panose="020B0604030504040204" pitchFamily="34" charset="0"/>
                <a:cs typeface="Verdana" panose="020B0604030504040204" pitchFamily="34" charset="0"/>
              </a:rPr>
              <a:t>And soon: </a:t>
            </a:r>
            <a:r>
              <a:rPr lang="en-GB" sz="1600" kern="0" dirty="0" smtClean="0">
                <a:latin typeface="Verdana" panose="020B0604030504040204" pitchFamily="34" charset="0"/>
                <a:ea typeface="Verdana" panose="020B0604030504040204" pitchFamily="34" charset="0"/>
                <a:cs typeface="Verdana" panose="020B0604030504040204" pitchFamily="34" charset="0"/>
              </a:rPr>
              <a:t>European </a:t>
            </a:r>
            <a:r>
              <a:rPr lang="en-GB" sz="1600" kern="0" dirty="0">
                <a:latin typeface="Verdana" panose="020B0604030504040204" pitchFamily="34" charset="0"/>
                <a:ea typeface="Verdana" panose="020B0604030504040204" pitchFamily="34" charset="0"/>
                <a:cs typeface="Verdana" panose="020B0604030504040204" pitchFamily="34" charset="0"/>
              </a:rPr>
              <a:t>External Investment Plan (EIP)</a:t>
            </a:r>
          </a:p>
          <a:p>
            <a:pPr lvl="1">
              <a:buClr>
                <a:srgbClr val="3166CF"/>
              </a:buClr>
              <a:buFont typeface="Wingdings" panose="05000000000000000000" pitchFamily="2" charset="2"/>
              <a:buChar char="§"/>
            </a:pPr>
            <a:endParaRPr lang="en-GB" sz="1600" b="0" kern="0" dirty="0">
              <a:latin typeface="Verdana" panose="020B0604030504040204" pitchFamily="34" charset="0"/>
              <a:ea typeface="Verdana" panose="020B0604030504040204" pitchFamily="34" charset="0"/>
              <a:cs typeface="Verdana" panose="020B0604030504040204" pitchFamily="34" charset="0"/>
            </a:endParaRPr>
          </a:p>
        </p:txBody>
      </p:sp>
      <p:sp>
        <p:nvSpPr>
          <p:cNvPr id="7" name="TextBox 6"/>
          <p:cNvSpPr txBox="1"/>
          <p:nvPr/>
        </p:nvSpPr>
        <p:spPr>
          <a:xfrm>
            <a:off x="-30088" y="1224136"/>
            <a:ext cx="9144000" cy="513747"/>
          </a:xfrm>
          <a:prstGeom prst="rect">
            <a:avLst/>
          </a:prstGeom>
          <a:noFill/>
        </p:spPr>
        <p:txBody>
          <a:bodyPr wrap="square" lIns="82058" tIns="41029" rIns="82058" bIns="41029" rtlCol="0">
            <a:spAutoFit/>
          </a:bodyPr>
          <a:lstStyle/>
          <a:p>
            <a:pPr algn="ctr"/>
            <a:r>
              <a:rPr lang="en-GB" sz="2700" b="1" dirty="0"/>
              <a:t>3 pillars of cooperation</a:t>
            </a:r>
          </a:p>
        </p:txBody>
      </p:sp>
    </p:spTree>
    <p:extLst>
      <p:ext uri="{BB962C8B-B14F-4D97-AF65-F5344CB8AC3E}">
        <p14:creationId xmlns:p14="http://schemas.microsoft.com/office/powerpoint/2010/main" val="1508240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24744"/>
            <a:ext cx="8497192" cy="936625"/>
          </a:xfrm>
        </p:spPr>
        <p:txBody>
          <a:bodyPr/>
          <a:lstStyle/>
          <a:p>
            <a:r>
              <a:rPr lang="fr-BE" dirty="0" err="1" smtClean="0"/>
              <a:t>Africa</a:t>
            </a:r>
            <a:r>
              <a:rPr lang="fr-BE" dirty="0" smtClean="0"/>
              <a:t>-EU </a:t>
            </a:r>
            <a:r>
              <a:rPr lang="fr-BE" dirty="0" err="1" smtClean="0"/>
              <a:t>Summit</a:t>
            </a:r>
            <a:r>
              <a:rPr lang="fr-BE" dirty="0" smtClean="0"/>
              <a:t>: </a:t>
            </a:r>
            <a:r>
              <a:rPr lang="fr-BE" dirty="0" err="1" smtClean="0"/>
              <a:t>Energising</a:t>
            </a:r>
            <a:r>
              <a:rPr lang="fr-BE" dirty="0" smtClean="0"/>
              <a:t> </a:t>
            </a:r>
            <a:r>
              <a:rPr lang="fr-BE" dirty="0" err="1" smtClean="0"/>
              <a:t>Africa</a:t>
            </a:r>
            <a:endParaRPr lang="en-GB" dirty="0"/>
          </a:p>
        </p:txBody>
      </p:sp>
      <p:sp>
        <p:nvSpPr>
          <p:cNvPr id="4" name="Content Placeholder 2"/>
          <p:cNvSpPr>
            <a:spLocks noGrp="1"/>
          </p:cNvSpPr>
          <p:nvPr>
            <p:ph idx="1"/>
          </p:nvPr>
        </p:nvSpPr>
        <p:spPr>
          <a:xfrm>
            <a:off x="179511" y="2132434"/>
            <a:ext cx="8632425" cy="4536926"/>
          </a:xfrm>
          <a:prstGeom prst="rect">
            <a:avLst/>
          </a:prstGeom>
        </p:spPr>
        <p:txBody>
          <a:bodyPr/>
          <a:lstStyle/>
          <a:p>
            <a:pPr>
              <a:buFont typeface="Wingdings" panose="05000000000000000000" pitchFamily="2" charset="2"/>
              <a:buChar char="§"/>
            </a:pPr>
            <a:r>
              <a:rPr lang="en-GB" sz="2000" b="1" i="0" noProof="0" dirty="0" smtClean="0">
                <a:solidFill>
                  <a:srgbClr val="0F5494"/>
                </a:solidFill>
                <a:latin typeface="Verdana" panose="020B0604030504040204" pitchFamily="34" charset="0"/>
                <a:ea typeface="Verdana" panose="020B0604030504040204" pitchFamily="34" charset="0"/>
                <a:cs typeface="Verdana" panose="020B0604030504040204" pitchFamily="34" charset="0"/>
              </a:rPr>
              <a:t>Joint </a:t>
            </a:r>
            <a:r>
              <a:rPr lang="en-GB" sz="2000" b="1" i="0" dirty="0">
                <a:latin typeface="Verdana" panose="020B0604030504040204" pitchFamily="34" charset="0"/>
                <a:ea typeface="Verdana" panose="020B0604030504040204" pitchFamily="34" charset="0"/>
                <a:cs typeface="Verdana" panose="020B0604030504040204" pitchFamily="34" charset="0"/>
              </a:rPr>
              <a:t>Communication for a renewed impetus of the Africa-EU Partnership</a:t>
            </a:r>
          </a:p>
          <a:p>
            <a:pPr marL="457200" lvl="1" indent="0">
              <a:buNone/>
            </a:pPr>
            <a:endParaRPr lang="fr-BE" sz="800" dirty="0" smtClean="0">
              <a:latin typeface="Verdana" panose="020B0604030504040204" pitchFamily="34" charset="0"/>
              <a:ea typeface="Verdana" panose="020B0604030504040204" pitchFamily="34" charset="0"/>
              <a:cs typeface="Verdana" panose="020B0604030504040204" pitchFamily="34" charset="0"/>
            </a:endParaRPr>
          </a:p>
          <a:p>
            <a:pPr marL="457200" lvl="1" indent="0">
              <a:buNone/>
            </a:pPr>
            <a:r>
              <a:rPr lang="en-GB" dirty="0" smtClean="0">
                <a:solidFill>
                  <a:srgbClr val="FF0000"/>
                </a:solidFill>
              </a:rPr>
              <a:t>Proposed Flagships for period 2018-2020:</a:t>
            </a:r>
          </a:p>
          <a:p>
            <a:pPr marL="457200" lvl="1" indent="0">
              <a:buNone/>
            </a:pPr>
            <a:endParaRPr lang="en-GB" sz="800" dirty="0"/>
          </a:p>
          <a:p>
            <a:pPr lvl="0">
              <a:buClr>
                <a:schemeClr val="accent2"/>
              </a:buClr>
              <a:buFont typeface="+mj-lt"/>
              <a:buAutoNum type="arabicPeriod"/>
            </a:pPr>
            <a:r>
              <a:rPr lang="en-GB" sz="1600" b="1" dirty="0"/>
              <a:t>Deliver the </a:t>
            </a:r>
            <a:r>
              <a:rPr lang="en-GB" sz="1600" b="1" u="sng" dirty="0"/>
              <a:t>EU contribution to the </a:t>
            </a:r>
            <a:r>
              <a:rPr lang="en-GB" sz="1600" b="1" u="sng" dirty="0" smtClean="0"/>
              <a:t>AREI</a:t>
            </a:r>
            <a:r>
              <a:rPr lang="en-GB" sz="1600" b="1" dirty="0" smtClean="0"/>
              <a:t>: </a:t>
            </a:r>
            <a:r>
              <a:rPr lang="en-GB" sz="1600" dirty="0"/>
              <a:t>5 GW of renewable energy generation capacity by </a:t>
            </a:r>
            <a:r>
              <a:rPr lang="en-GB" sz="1600" dirty="0" smtClean="0"/>
              <a:t>2020, to bring access </a:t>
            </a:r>
            <a:r>
              <a:rPr lang="en-GB" sz="1600" dirty="0"/>
              <a:t>to sustainable energy to 30 million people in Africa and saving 11 million tons of CO2 per year</a:t>
            </a:r>
            <a:r>
              <a:rPr lang="en-GB" sz="1600" b="1" dirty="0"/>
              <a:t>.</a:t>
            </a:r>
            <a:endParaRPr lang="en-GB" sz="1600" dirty="0"/>
          </a:p>
          <a:p>
            <a:pPr lvl="0">
              <a:buClr>
                <a:schemeClr val="accent6"/>
              </a:buClr>
              <a:buFont typeface="+mj-lt"/>
              <a:buAutoNum type="arabicPeriod"/>
            </a:pPr>
            <a:r>
              <a:rPr lang="en-GB" sz="1600" b="1" u="sng" dirty="0" smtClean="0"/>
              <a:t>High </a:t>
            </a:r>
            <a:r>
              <a:rPr lang="en-GB" sz="1600" b="1" u="sng" dirty="0"/>
              <a:t>Level Platform </a:t>
            </a:r>
            <a:r>
              <a:rPr lang="en-GB" sz="1600" b="1" u="sng" dirty="0" smtClean="0"/>
              <a:t>for dialogue with private sector</a:t>
            </a:r>
            <a:r>
              <a:rPr lang="en-GB" sz="1600" b="1" dirty="0" smtClean="0"/>
              <a:t>, </a:t>
            </a:r>
            <a:r>
              <a:rPr lang="en-GB" sz="1600" dirty="0" smtClean="0"/>
              <a:t>to </a:t>
            </a:r>
            <a:r>
              <a:rPr lang="en-GB" sz="1600" dirty="0"/>
              <a:t>facilitate EU and Africa public-private cooperation on increased investments in </a:t>
            </a:r>
            <a:r>
              <a:rPr lang="en-GB" sz="1600" dirty="0" smtClean="0"/>
              <a:t>the </a:t>
            </a:r>
            <a:r>
              <a:rPr lang="en-GB" sz="1600" dirty="0"/>
              <a:t>sustainable energy </a:t>
            </a:r>
            <a:r>
              <a:rPr lang="en-GB" sz="1600" dirty="0" smtClean="0"/>
              <a:t>sector, </a:t>
            </a:r>
            <a:r>
              <a:rPr lang="en-GB" sz="1600" dirty="0"/>
              <a:t>improve the investment </a:t>
            </a:r>
            <a:r>
              <a:rPr lang="en-GB" sz="1600" dirty="0" smtClean="0"/>
              <a:t>climate, </a:t>
            </a:r>
            <a:r>
              <a:rPr lang="en-GB" sz="1600" dirty="0"/>
              <a:t>de-risk private investments, facilitate knowledge sharing on innovative business and financing models and best </a:t>
            </a:r>
            <a:r>
              <a:rPr lang="en-GB" sz="1600" dirty="0" smtClean="0"/>
              <a:t>practices </a:t>
            </a:r>
            <a:r>
              <a:rPr lang="en-GB" sz="1600" dirty="0"/>
              <a:t>on public finance leveraging.</a:t>
            </a:r>
          </a:p>
          <a:p>
            <a:pPr>
              <a:buClr>
                <a:schemeClr val="accent6"/>
              </a:buClr>
              <a:buFont typeface="+mj-lt"/>
              <a:buAutoNum type="arabicPeriod"/>
            </a:pPr>
            <a:r>
              <a:rPr lang="en-GB" sz="1600" b="1" dirty="0"/>
              <a:t>Launch a </a:t>
            </a:r>
            <a:r>
              <a:rPr lang="en-GB" sz="1600" b="1" u="sng" dirty="0"/>
              <a:t>new EU-Africa Research and Innovation Partnership</a:t>
            </a:r>
            <a:r>
              <a:rPr lang="en-GB" sz="1600" b="1" dirty="0"/>
              <a:t> on climate change and sustainable energy </a:t>
            </a:r>
            <a:r>
              <a:rPr lang="en-GB" sz="1600" dirty="0"/>
              <a:t>focusing on deployment as well as capacity building in energy efficiency and </a:t>
            </a:r>
            <a:r>
              <a:rPr lang="en-GB" sz="1600" dirty="0" err="1" smtClean="0"/>
              <a:t>renewables</a:t>
            </a:r>
            <a:r>
              <a:rPr lang="en-GB" sz="1600" dirty="0" smtClean="0"/>
              <a:t>. </a:t>
            </a:r>
            <a:endParaRPr lang="en-GB" sz="1600" dirty="0"/>
          </a:p>
          <a:p>
            <a:pPr marL="457200" lvl="1" indent="0">
              <a:buNone/>
            </a:pPr>
            <a:endParaRPr lang="en-GB" sz="1600" noProof="0" dirty="0" smtClean="0">
              <a:solidFill>
                <a:srgbClr val="0F5494"/>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622486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03850" y="1546040"/>
            <a:ext cx="5531394" cy="482969"/>
          </a:xfrm>
          <a:prstGeom prst="rect">
            <a:avLst/>
          </a:prstGeom>
          <a:noFill/>
        </p:spPr>
        <p:txBody>
          <a:bodyPr wrap="square" lIns="82058" tIns="41029" rIns="82058" bIns="41029" rtlCol="0">
            <a:spAutoFit/>
          </a:bodyPr>
          <a:lstStyle/>
          <a:p>
            <a:r>
              <a:rPr lang="en-GB" sz="2600" b="1" dirty="0"/>
              <a:t>Technical Assistance Facility</a:t>
            </a:r>
          </a:p>
        </p:txBody>
      </p:sp>
      <p:sp>
        <p:nvSpPr>
          <p:cNvPr id="6" name="Rectangle 3"/>
          <p:cNvSpPr txBox="1">
            <a:spLocks noChangeArrowheads="1"/>
          </p:cNvSpPr>
          <p:nvPr/>
        </p:nvSpPr>
        <p:spPr>
          <a:xfrm>
            <a:off x="457200" y="2492375"/>
            <a:ext cx="8229600" cy="3529013"/>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Clr>
                <a:srgbClr val="FFFFFF"/>
              </a:buClr>
              <a:buFontTx/>
              <a:buNone/>
            </a:pPr>
            <a:endParaRPr lang="en-US" altLang="en-US" i="0" kern="0" dirty="0"/>
          </a:p>
        </p:txBody>
      </p:sp>
      <p:sp>
        <p:nvSpPr>
          <p:cNvPr id="8" name="Rectangle 3"/>
          <p:cNvSpPr txBox="1">
            <a:spLocks noChangeArrowheads="1"/>
          </p:cNvSpPr>
          <p:nvPr/>
        </p:nvSpPr>
        <p:spPr>
          <a:xfrm>
            <a:off x="3419872" y="2117598"/>
            <a:ext cx="5724128" cy="4479754"/>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a:buClr>
                <a:srgbClr val="3166CF"/>
              </a:buClr>
              <a:buFont typeface="Wingdings" panose="05000000000000000000" pitchFamily="2" charset="2"/>
              <a:buChar char="Ø"/>
            </a:pPr>
            <a:r>
              <a:rPr lang="en-GB" sz="2000" i="0" dirty="0"/>
              <a:t>C</a:t>
            </a:r>
            <a:r>
              <a:rPr lang="en-GB" sz="2000" i="0" dirty="0" smtClean="0"/>
              <a:t>overs </a:t>
            </a:r>
            <a:r>
              <a:rPr lang="en-GB" sz="2000" i="0" dirty="0"/>
              <a:t>all partner </a:t>
            </a:r>
            <a:r>
              <a:rPr lang="en-GB" sz="2000" i="0" dirty="0" smtClean="0"/>
              <a:t>countries, high </a:t>
            </a:r>
            <a:r>
              <a:rPr lang="en-GB" sz="2000" i="0" dirty="0"/>
              <a:t>quality expertise and </a:t>
            </a:r>
            <a:r>
              <a:rPr lang="en-GB" sz="2000" i="0" dirty="0" smtClean="0"/>
              <a:t>support in:</a:t>
            </a:r>
          </a:p>
          <a:p>
            <a:pPr lvl="1">
              <a:buClr>
                <a:srgbClr val="3166CF"/>
              </a:buClr>
              <a:buFont typeface="Wingdings" panose="05000000000000000000" pitchFamily="2" charset="2"/>
              <a:buChar char="Ø"/>
            </a:pPr>
            <a:r>
              <a:rPr lang="en-GB" sz="1600" b="0" dirty="0" smtClean="0"/>
              <a:t>policy advice</a:t>
            </a:r>
          </a:p>
          <a:p>
            <a:pPr lvl="1">
              <a:buClr>
                <a:srgbClr val="3166CF"/>
              </a:buClr>
              <a:buFont typeface="Wingdings" panose="05000000000000000000" pitchFamily="2" charset="2"/>
              <a:buChar char="Ø"/>
            </a:pPr>
            <a:r>
              <a:rPr lang="en-GB" sz="1600" b="0" dirty="0" smtClean="0"/>
              <a:t>capacity building</a:t>
            </a:r>
          </a:p>
          <a:p>
            <a:pPr lvl="1">
              <a:buClr>
                <a:srgbClr val="3166CF"/>
              </a:buClr>
              <a:buFont typeface="Wingdings" panose="05000000000000000000" pitchFamily="2" charset="2"/>
              <a:buChar char="Ø"/>
            </a:pPr>
            <a:r>
              <a:rPr lang="en-GB" sz="1600" b="0" dirty="0" smtClean="0"/>
              <a:t>identification </a:t>
            </a:r>
            <a:r>
              <a:rPr lang="en-GB" sz="1600" b="0" dirty="0"/>
              <a:t>of </a:t>
            </a:r>
            <a:r>
              <a:rPr lang="en-GB" sz="1600" b="0" dirty="0" smtClean="0"/>
              <a:t>projects</a:t>
            </a:r>
          </a:p>
          <a:p>
            <a:pPr lvl="1">
              <a:buClr>
                <a:srgbClr val="3166CF"/>
              </a:buClr>
              <a:buFont typeface="Wingdings" panose="05000000000000000000" pitchFamily="2" charset="2"/>
              <a:buChar char="Ø"/>
            </a:pPr>
            <a:r>
              <a:rPr lang="en-GB" sz="1600" b="0" dirty="0" smtClean="0"/>
              <a:t>mobilisation </a:t>
            </a:r>
            <a:r>
              <a:rPr lang="en-GB" sz="1600" b="0" dirty="0"/>
              <a:t>of </a:t>
            </a:r>
            <a:r>
              <a:rPr lang="en-GB" sz="1600" b="0" dirty="0" smtClean="0"/>
              <a:t>funding</a:t>
            </a:r>
          </a:p>
          <a:p>
            <a:pPr lvl="1">
              <a:buClr>
                <a:srgbClr val="3166CF"/>
              </a:buClr>
              <a:buFont typeface="Wingdings" panose="05000000000000000000" pitchFamily="2" charset="2"/>
              <a:buChar char="Ø"/>
            </a:pPr>
            <a:r>
              <a:rPr lang="en-GB" sz="1600" b="0" dirty="0" smtClean="0"/>
              <a:t>technology transfer</a:t>
            </a:r>
          </a:p>
          <a:p>
            <a:pPr>
              <a:buClr>
                <a:srgbClr val="3166CF"/>
              </a:buClr>
              <a:buFont typeface="Wingdings" panose="05000000000000000000" pitchFamily="2" charset="2"/>
              <a:buChar char="Ø"/>
            </a:pPr>
            <a:r>
              <a:rPr lang="en-GB" sz="2000" i="0" dirty="0" smtClean="0"/>
              <a:t>Supports </a:t>
            </a:r>
            <a:r>
              <a:rPr lang="en-GB" sz="2000" i="0" dirty="0"/>
              <a:t>crucial </a:t>
            </a:r>
            <a:r>
              <a:rPr lang="en-GB" sz="2000" i="0" dirty="0" smtClean="0"/>
              <a:t>regulatory and policy reforms in partner countries' energy sectors</a:t>
            </a:r>
          </a:p>
          <a:p>
            <a:pPr>
              <a:buClr>
                <a:srgbClr val="3166CF"/>
              </a:buClr>
              <a:buFont typeface="Wingdings" panose="05000000000000000000" pitchFamily="2" charset="2"/>
              <a:buChar char="Ø"/>
            </a:pPr>
            <a:r>
              <a:rPr lang="en-GB" sz="2000" i="0" dirty="0" smtClean="0"/>
              <a:t>Assists in the fine-tuning of policies to create a </a:t>
            </a:r>
            <a:r>
              <a:rPr lang="en-GB" sz="2000" b="1" i="0" dirty="0" smtClean="0"/>
              <a:t>conducive environment </a:t>
            </a:r>
            <a:r>
              <a:rPr lang="en-GB" sz="2000" b="1" i="0" dirty="0"/>
              <a:t>for </a:t>
            </a:r>
            <a:r>
              <a:rPr lang="en-GB" sz="2000" b="1" i="0" dirty="0" smtClean="0"/>
              <a:t>private sector investments</a:t>
            </a:r>
          </a:p>
        </p:txBody>
      </p:sp>
      <p:pic>
        <p:nvPicPr>
          <p:cNvPr id="2053" name="Picture 5" descr="P:\Dir_C\PHOTOS corridor\Original\C5 Photos\FZ\1. High resolution photos per Country\d. Mozambique\Project 2 - 2007195-956\a. All photos\MZ_Project2_Jpeg\MZ_Project2_0000_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96752"/>
            <a:ext cx="3250214" cy="5329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5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Blank">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altLang="en-US"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1779</TotalTime>
  <Words>1839</Words>
  <Application>Microsoft Office PowerPoint</Application>
  <PresentationFormat>On-screen Show (4:3)</PresentationFormat>
  <Paragraphs>286</Paragraphs>
  <Slides>24</Slides>
  <Notes>22</Notes>
  <HiddenSlides>0</HiddenSlides>
  <MMClips>0</MMClips>
  <ScaleCrop>false</ScaleCrop>
  <HeadingPairs>
    <vt:vector size="4" baseType="variant">
      <vt:variant>
        <vt:lpstr>Theme</vt:lpstr>
      </vt:variant>
      <vt:variant>
        <vt:i4>8</vt:i4>
      </vt:variant>
      <vt:variant>
        <vt:lpstr>Slide Titles</vt:lpstr>
      </vt:variant>
      <vt:variant>
        <vt:i4>24</vt:i4>
      </vt:variant>
    </vt:vector>
  </HeadingPairs>
  <TitlesOfParts>
    <vt:vector size="32" baseType="lpstr">
      <vt:lpstr>Blank</vt:lpstr>
      <vt:lpstr>1_Blank</vt:lpstr>
      <vt:lpstr>2_Blank</vt:lpstr>
      <vt:lpstr>3_Blank</vt:lpstr>
      <vt:lpstr>4_Blank</vt:lpstr>
      <vt:lpstr>5_Blank</vt:lpstr>
      <vt:lpstr>6_Blank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Africa-EU Summit: Energising Africa</vt:lpstr>
      <vt:lpstr>PowerPoint Presentation</vt:lpstr>
      <vt:lpstr>PowerPoint Presentation</vt:lpstr>
      <vt:lpstr>PowerPoint Presentation</vt:lpstr>
      <vt:lpstr>PowerPoint Presentation</vt:lpstr>
      <vt:lpstr>PowerPoint Presentation</vt:lpstr>
      <vt:lpstr>PowerPoint Presentation</vt:lpstr>
      <vt:lpstr>Common challenges in accessing finance for Energy Investments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BUCHMANN Marc (DEVCO)</dc:creator>
  <cp:lastModifiedBy>BOLDRINI Claudia (DEVCO)</cp:lastModifiedBy>
  <cp:revision>92</cp:revision>
  <dcterms:modified xsi:type="dcterms:W3CDTF">2017-09-06T17:32:51Z</dcterms:modified>
</cp:coreProperties>
</file>